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92" r:id="rId2"/>
    <p:sldId id="287" r:id="rId3"/>
    <p:sldId id="260" r:id="rId4"/>
    <p:sldId id="261" r:id="rId5"/>
    <p:sldId id="262" r:id="rId6"/>
    <p:sldId id="263" r:id="rId7"/>
    <p:sldId id="282" r:id="rId8"/>
    <p:sldId id="265" r:id="rId9"/>
    <p:sldId id="294" r:id="rId10"/>
    <p:sldId id="267" r:id="rId11"/>
    <p:sldId id="268" r:id="rId12"/>
    <p:sldId id="269" r:id="rId13"/>
    <p:sldId id="270" r:id="rId14"/>
    <p:sldId id="271" r:id="rId15"/>
    <p:sldId id="272" r:id="rId16"/>
    <p:sldId id="290" r:id="rId17"/>
    <p:sldId id="273" r:id="rId18"/>
    <p:sldId id="274" r:id="rId19"/>
    <p:sldId id="27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FF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963EF-6127-48B3-9F26-23CADEA53383}" type="doc">
      <dgm:prSet loTypeId="urn:microsoft.com/office/officeart/2005/8/layout/hierarchy2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EB039AC-1318-4C97-9128-C3AD05795C4A}">
      <dgm:prSet phldrT="[Text]" custT="1"/>
      <dgm:spPr>
        <a:ln>
          <a:solidFill>
            <a:srgbClr val="000099"/>
          </a:solidFill>
        </a:ln>
      </dgm:spPr>
      <dgm:t>
        <a:bodyPr/>
        <a:lstStyle/>
        <a:p>
          <a:r>
            <a:rPr lang="bn-IN" sz="4000" b="1" smtClean="0">
              <a:latin typeface="NikoshBAN" panose="02000000000000000000" pitchFamily="2" charset="0"/>
              <a:cs typeface="NikoshBAN" panose="02000000000000000000" pitchFamily="2" charset="0"/>
            </a:rPr>
            <a:t>চোখ</a:t>
          </a:r>
          <a:endParaRPr lang="en-US" sz="4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672F5D-E1DF-4568-ABEC-1B64AA023DA6}" type="parTrans" cxnId="{92FBEC31-B93F-4AF9-8CFF-0A699E2AEB86}">
      <dgm:prSet/>
      <dgm:spPr/>
      <dgm:t>
        <a:bodyPr/>
        <a:lstStyle/>
        <a:p>
          <a:endParaRPr lang="en-US"/>
        </a:p>
      </dgm:t>
    </dgm:pt>
    <dgm:pt modelId="{0E053407-2CD8-41DE-BC6B-BF84ADF5B33B}" type="sibTrans" cxnId="{92FBEC31-B93F-4AF9-8CFF-0A699E2AEB86}">
      <dgm:prSet/>
      <dgm:spPr/>
      <dgm:t>
        <a:bodyPr/>
        <a:lstStyle/>
        <a:p>
          <a:endParaRPr lang="en-US"/>
        </a:p>
      </dgm:t>
    </dgm:pt>
    <dgm:pt modelId="{FB4746A8-15F4-4B36-A1B9-BC01AF90F6F5}">
      <dgm:prSet phldrT="[Text]" custT="1"/>
      <dgm:spPr>
        <a:ln>
          <a:solidFill>
            <a:srgbClr val="000099"/>
          </a:solidFill>
        </a:ln>
      </dgm:spPr>
      <dgm:t>
        <a:bodyPr/>
        <a:lstStyle/>
        <a:p>
          <a:r>
            <a:rPr lang="bn-IN" sz="4000" b="1" smtClean="0">
              <a:latin typeface="NikoshBAN" panose="02000000000000000000" pitchFamily="2" charset="0"/>
              <a:cs typeface="NikoshBAN" panose="02000000000000000000" pitchFamily="2" charset="0"/>
            </a:rPr>
            <a:t>২)কনজাংকটিভা </a:t>
          </a:r>
          <a:endParaRPr lang="en-US" sz="4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D9301E-C890-4C81-AC9F-8034615740C3}" type="parTrans" cxnId="{5D498044-964B-4786-8A1F-97D35C7734A8}">
      <dgm:prSet/>
      <dgm:spPr>
        <a:ln>
          <a:solidFill>
            <a:srgbClr val="FF0066"/>
          </a:solidFill>
        </a:ln>
      </dgm:spPr>
      <dgm:t>
        <a:bodyPr/>
        <a:lstStyle/>
        <a:p>
          <a:endParaRPr lang="en-US"/>
        </a:p>
      </dgm:t>
    </dgm:pt>
    <dgm:pt modelId="{A4B3DE4E-F47C-4869-840A-8DBEBF12974D}" type="sibTrans" cxnId="{5D498044-964B-4786-8A1F-97D35C7734A8}">
      <dgm:prSet/>
      <dgm:spPr/>
      <dgm:t>
        <a:bodyPr/>
        <a:lstStyle/>
        <a:p>
          <a:endParaRPr lang="en-US"/>
        </a:p>
      </dgm:t>
    </dgm:pt>
    <dgm:pt modelId="{7CCD8639-E513-4392-BF74-9C62C0EB5C26}">
      <dgm:prSet phldrT="[Text]" custT="1"/>
      <dgm:spPr>
        <a:ln>
          <a:solidFill>
            <a:srgbClr val="000099"/>
          </a:solidFill>
        </a:ln>
      </dgm:spPr>
      <dgm:t>
        <a:bodyPr/>
        <a:lstStyle/>
        <a:p>
          <a:r>
            <a:rPr lang="bn-IN" sz="4000" b="1" smtClean="0">
              <a:latin typeface="NikoshBAN" panose="02000000000000000000" pitchFamily="2" charset="0"/>
              <a:cs typeface="NikoshBAN" panose="02000000000000000000" pitchFamily="2" charset="0"/>
            </a:rPr>
            <a:t>৩) অক্ষি গোলক </a:t>
          </a:r>
          <a:endParaRPr lang="en-US" sz="4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2DAD07-6410-48EE-B1AC-13A6C450CFA4}" type="parTrans" cxnId="{9F177205-848D-4322-B664-8D9CD4051914}">
      <dgm:prSet/>
      <dgm:spPr>
        <a:ln>
          <a:solidFill>
            <a:srgbClr val="FF0066"/>
          </a:solidFill>
        </a:ln>
      </dgm:spPr>
      <dgm:t>
        <a:bodyPr/>
        <a:lstStyle/>
        <a:p>
          <a:endParaRPr lang="en-US"/>
        </a:p>
      </dgm:t>
    </dgm:pt>
    <dgm:pt modelId="{7C0881BA-92E7-4230-B8BC-7F34770636EE}" type="sibTrans" cxnId="{9F177205-848D-4322-B664-8D9CD4051914}">
      <dgm:prSet/>
      <dgm:spPr/>
      <dgm:t>
        <a:bodyPr/>
        <a:lstStyle/>
        <a:p>
          <a:endParaRPr lang="en-US"/>
        </a:p>
      </dgm:t>
    </dgm:pt>
    <dgm:pt modelId="{03272BBD-C935-4801-B50E-BC3D6A38A584}">
      <dgm:prSet phldrT="[Text]" custT="1"/>
      <dgm:spPr>
        <a:ln>
          <a:solidFill>
            <a:srgbClr val="000099"/>
          </a:solidFill>
        </a:ln>
      </dgm:spPr>
      <dgm:t>
        <a:bodyPr/>
        <a:lstStyle/>
        <a:p>
          <a:r>
            <a:rPr lang="bn-IN" sz="4000" b="1" smtClean="0">
              <a:latin typeface="NikoshBAN" panose="02000000000000000000" pitchFamily="2" charset="0"/>
              <a:cs typeface="NikoshBAN" panose="02000000000000000000" pitchFamily="2" charset="0"/>
            </a:rPr>
            <a:t> খ)কোরয়েড </a:t>
          </a:r>
          <a:endParaRPr lang="en-US" sz="4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5ECBBE-D240-4721-81E8-301BBAC65CB3}" type="parTrans" cxnId="{636D3607-D51E-4609-ADFF-61F553771395}">
      <dgm:prSet/>
      <dgm:spPr>
        <a:ln>
          <a:solidFill>
            <a:srgbClr val="FF0066"/>
          </a:solidFill>
        </a:ln>
      </dgm:spPr>
      <dgm:t>
        <a:bodyPr/>
        <a:lstStyle/>
        <a:p>
          <a:endParaRPr lang="en-US"/>
        </a:p>
      </dgm:t>
    </dgm:pt>
    <dgm:pt modelId="{DD890F28-2BFD-4956-A01D-58F209FD3F3E}" type="sibTrans" cxnId="{636D3607-D51E-4609-ADFF-61F553771395}">
      <dgm:prSet/>
      <dgm:spPr/>
      <dgm:t>
        <a:bodyPr/>
        <a:lstStyle/>
        <a:p>
          <a:endParaRPr lang="en-US"/>
        </a:p>
      </dgm:t>
    </dgm:pt>
    <dgm:pt modelId="{C6663DC0-6172-4F5C-A6DE-DE9C6B68706F}">
      <dgm:prSet custT="1"/>
      <dgm:spPr>
        <a:ln>
          <a:solidFill>
            <a:srgbClr val="000099"/>
          </a:solidFill>
        </a:ln>
      </dgm:spPr>
      <dgm:t>
        <a:bodyPr/>
        <a:lstStyle/>
        <a:p>
          <a:r>
            <a:rPr lang="bn-IN" sz="4000" b="1" dirty="0" smtClean="0">
              <a:latin typeface="NikoshBAN" panose="02000000000000000000" pitchFamily="2" charset="0"/>
              <a:cs typeface="NikoshBAN" panose="02000000000000000000" pitchFamily="2" charset="0"/>
            </a:rPr>
            <a:t>১)চোখের পাতা </a:t>
          </a:r>
          <a:endParaRPr lang="en-US" sz="4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EFC637-E865-4C32-93F7-E2CD46A37DD5}" type="parTrans" cxnId="{EAB0A98D-E54A-49F0-B5EC-D52700DF94F0}">
      <dgm:prSet/>
      <dgm:spPr>
        <a:ln>
          <a:solidFill>
            <a:srgbClr val="FF0066"/>
          </a:solidFill>
        </a:ln>
      </dgm:spPr>
      <dgm:t>
        <a:bodyPr/>
        <a:lstStyle/>
        <a:p>
          <a:endParaRPr lang="en-US"/>
        </a:p>
      </dgm:t>
    </dgm:pt>
    <dgm:pt modelId="{808E01BE-1B82-40FC-9711-278AFD56BAA4}" type="sibTrans" cxnId="{EAB0A98D-E54A-49F0-B5EC-D52700DF94F0}">
      <dgm:prSet/>
      <dgm:spPr/>
      <dgm:t>
        <a:bodyPr/>
        <a:lstStyle/>
        <a:p>
          <a:endParaRPr lang="en-US"/>
        </a:p>
      </dgm:t>
    </dgm:pt>
    <dgm:pt modelId="{0B0F2E08-855A-4214-BB77-C0F0EEFEB433}">
      <dgm:prSet custT="1"/>
      <dgm:spPr>
        <a:ln>
          <a:solidFill>
            <a:srgbClr val="000099"/>
          </a:solidFill>
        </a:ln>
      </dgm:spPr>
      <dgm:t>
        <a:bodyPr/>
        <a:lstStyle/>
        <a:p>
          <a:r>
            <a:rPr lang="bn-IN" sz="4000" b="1" smtClean="0">
              <a:latin typeface="NikoshBAN" panose="02000000000000000000" pitchFamily="2" charset="0"/>
              <a:cs typeface="NikoshBAN" panose="02000000000000000000" pitchFamily="2" charset="0"/>
            </a:rPr>
            <a:t>ক)স্ক্লেরা </a:t>
          </a:r>
          <a:endParaRPr lang="en-US" sz="4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A0DC8B-6D44-406C-AB49-0FF605199D5A}" type="parTrans" cxnId="{14D00BE6-5FD6-4DF9-84B8-42E7356E9DD0}">
      <dgm:prSet/>
      <dgm:spPr>
        <a:ln>
          <a:solidFill>
            <a:srgbClr val="FF0066"/>
          </a:solidFill>
        </a:ln>
      </dgm:spPr>
      <dgm:t>
        <a:bodyPr/>
        <a:lstStyle/>
        <a:p>
          <a:endParaRPr lang="en-US"/>
        </a:p>
      </dgm:t>
    </dgm:pt>
    <dgm:pt modelId="{2C1E6FC9-5964-4675-851F-1BDF14705237}" type="sibTrans" cxnId="{14D00BE6-5FD6-4DF9-84B8-42E7356E9DD0}">
      <dgm:prSet/>
      <dgm:spPr/>
      <dgm:t>
        <a:bodyPr/>
        <a:lstStyle/>
        <a:p>
          <a:endParaRPr lang="en-US"/>
        </a:p>
      </dgm:t>
    </dgm:pt>
    <dgm:pt modelId="{EA13920D-AA31-45B4-A886-75CD46020977}">
      <dgm:prSet custT="1"/>
      <dgm:spPr>
        <a:ln>
          <a:solidFill>
            <a:srgbClr val="000099"/>
          </a:solidFill>
        </a:ln>
      </dgm:spPr>
      <dgm:t>
        <a:bodyPr/>
        <a:lstStyle/>
        <a:p>
          <a:r>
            <a:rPr lang="bn-IN" sz="4000" b="1" smtClean="0">
              <a:latin typeface="NikoshBAN" panose="02000000000000000000" pitchFamily="2" charset="0"/>
              <a:cs typeface="NikoshBAN" panose="02000000000000000000" pitchFamily="2" charset="0"/>
            </a:rPr>
            <a:t>গ)রেটিনা</a:t>
          </a:r>
          <a:endParaRPr lang="en-US" sz="4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CA8041-4384-4A17-8ED0-27EB3736C5A6}" type="parTrans" cxnId="{79D933AB-200D-4C83-A3F2-3315C25533FB}">
      <dgm:prSet/>
      <dgm:spPr>
        <a:ln>
          <a:solidFill>
            <a:srgbClr val="FF0066"/>
          </a:solidFill>
        </a:ln>
      </dgm:spPr>
      <dgm:t>
        <a:bodyPr/>
        <a:lstStyle/>
        <a:p>
          <a:endParaRPr lang="en-US" dirty="0"/>
        </a:p>
      </dgm:t>
    </dgm:pt>
    <dgm:pt modelId="{FCC1D573-297F-4DC1-9692-47CDE0425BB3}" type="sibTrans" cxnId="{79D933AB-200D-4C83-A3F2-3315C25533FB}">
      <dgm:prSet/>
      <dgm:spPr/>
      <dgm:t>
        <a:bodyPr/>
        <a:lstStyle/>
        <a:p>
          <a:endParaRPr lang="en-US"/>
        </a:p>
      </dgm:t>
    </dgm:pt>
    <dgm:pt modelId="{11D23E00-7CB4-4D02-B67C-EDC1AC38A962}" type="pres">
      <dgm:prSet presAssocID="{F80963EF-6127-48B3-9F26-23CADEA5338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363401-72D9-4A18-A32A-4A15D19C3DA4}" type="pres">
      <dgm:prSet presAssocID="{BEB039AC-1318-4C97-9128-C3AD05795C4A}" presName="root1" presStyleCnt="0"/>
      <dgm:spPr/>
      <dgm:t>
        <a:bodyPr/>
        <a:lstStyle/>
        <a:p>
          <a:endParaRPr lang="en-US"/>
        </a:p>
      </dgm:t>
    </dgm:pt>
    <dgm:pt modelId="{BA8A47BC-B7A2-4947-94B1-405FF27B80DA}" type="pres">
      <dgm:prSet presAssocID="{BEB039AC-1318-4C97-9128-C3AD05795C4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AF941E-427F-4ACE-9E52-2E54514F52B3}" type="pres">
      <dgm:prSet presAssocID="{BEB039AC-1318-4C97-9128-C3AD05795C4A}" presName="level2hierChild" presStyleCnt="0"/>
      <dgm:spPr/>
      <dgm:t>
        <a:bodyPr/>
        <a:lstStyle/>
        <a:p>
          <a:endParaRPr lang="en-US"/>
        </a:p>
      </dgm:t>
    </dgm:pt>
    <dgm:pt modelId="{908266C3-10B6-4D40-929C-F466E73EB89D}" type="pres">
      <dgm:prSet presAssocID="{44EFC637-E865-4C32-93F7-E2CD46A37DD5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F01268D5-9083-4651-83F4-3A056738FF66}" type="pres">
      <dgm:prSet presAssocID="{44EFC637-E865-4C32-93F7-E2CD46A37DD5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327F037-5686-4956-B320-50AF9FFABCAE}" type="pres">
      <dgm:prSet presAssocID="{C6663DC0-6172-4F5C-A6DE-DE9C6B68706F}" presName="root2" presStyleCnt="0"/>
      <dgm:spPr/>
      <dgm:t>
        <a:bodyPr/>
        <a:lstStyle/>
        <a:p>
          <a:endParaRPr lang="en-US"/>
        </a:p>
      </dgm:t>
    </dgm:pt>
    <dgm:pt modelId="{40F6F854-FDE0-4E90-95DA-AF245331B4AE}" type="pres">
      <dgm:prSet presAssocID="{C6663DC0-6172-4F5C-A6DE-DE9C6B68706F}" presName="LevelTwoTextNode" presStyleLbl="node2" presStyleIdx="0" presStyleCnt="3" custLinFactNeighborX="11979" custLinFactNeighborY="-7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9C05B3-E03A-4A10-BD28-287F43C91971}" type="pres">
      <dgm:prSet presAssocID="{C6663DC0-6172-4F5C-A6DE-DE9C6B68706F}" presName="level3hierChild" presStyleCnt="0"/>
      <dgm:spPr/>
      <dgm:t>
        <a:bodyPr/>
        <a:lstStyle/>
        <a:p>
          <a:endParaRPr lang="en-US"/>
        </a:p>
      </dgm:t>
    </dgm:pt>
    <dgm:pt modelId="{C0C1DCCF-9158-4BC9-83E8-A615C55F3BAA}" type="pres">
      <dgm:prSet presAssocID="{84D9301E-C890-4C81-AC9F-8034615740C3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C83E35C6-1F67-4EB9-9045-3EB7EC58D85E}" type="pres">
      <dgm:prSet presAssocID="{84D9301E-C890-4C81-AC9F-8034615740C3}" presName="connTx" presStyleLbl="parChTrans1D2" presStyleIdx="1" presStyleCnt="3"/>
      <dgm:spPr/>
      <dgm:t>
        <a:bodyPr/>
        <a:lstStyle/>
        <a:p>
          <a:endParaRPr lang="en-US"/>
        </a:p>
      </dgm:t>
    </dgm:pt>
    <dgm:pt modelId="{65673599-C394-4525-8831-D41A7253C30F}" type="pres">
      <dgm:prSet presAssocID="{FB4746A8-15F4-4B36-A1B9-BC01AF90F6F5}" presName="root2" presStyleCnt="0"/>
      <dgm:spPr/>
      <dgm:t>
        <a:bodyPr/>
        <a:lstStyle/>
        <a:p>
          <a:endParaRPr lang="en-US"/>
        </a:p>
      </dgm:t>
    </dgm:pt>
    <dgm:pt modelId="{97D66A6D-FF6C-41FF-8A7D-74F633FFE67F}" type="pres">
      <dgm:prSet presAssocID="{FB4746A8-15F4-4B36-A1B9-BC01AF90F6F5}" presName="LevelTwoTextNode" presStyleLbl="node2" presStyleIdx="1" presStyleCnt="3" custScaleX="151112" custScaleY="109307" custLinFactNeighborX="15285" custLinFactNeighborY="30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FDEE7A-8777-45A0-B2AE-53C413C0084C}" type="pres">
      <dgm:prSet presAssocID="{FB4746A8-15F4-4B36-A1B9-BC01AF90F6F5}" presName="level3hierChild" presStyleCnt="0"/>
      <dgm:spPr/>
      <dgm:t>
        <a:bodyPr/>
        <a:lstStyle/>
        <a:p>
          <a:endParaRPr lang="en-US"/>
        </a:p>
      </dgm:t>
    </dgm:pt>
    <dgm:pt modelId="{7148F505-18E8-4FC6-B980-704DF905386E}" type="pres">
      <dgm:prSet presAssocID="{232DAD07-6410-48EE-B1AC-13A6C450CFA4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925B1F5F-3272-43B4-B741-0FDCF189FE29}" type="pres">
      <dgm:prSet presAssocID="{232DAD07-6410-48EE-B1AC-13A6C450CFA4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580E8AE-0DC6-4D83-9E7E-DA879469791E}" type="pres">
      <dgm:prSet presAssocID="{7CCD8639-E513-4392-BF74-9C62C0EB5C26}" presName="root2" presStyleCnt="0"/>
      <dgm:spPr/>
      <dgm:t>
        <a:bodyPr/>
        <a:lstStyle/>
        <a:p>
          <a:endParaRPr lang="en-US"/>
        </a:p>
      </dgm:t>
    </dgm:pt>
    <dgm:pt modelId="{740A8AEE-A7BC-4D5E-855E-3D3245802BD5}" type="pres">
      <dgm:prSet presAssocID="{7CCD8639-E513-4392-BF74-9C62C0EB5C26}" presName="LevelTwoTextNode" presStyleLbl="node2" presStyleIdx="2" presStyleCnt="3" custScaleX="137195" custLinFactNeighborX="15285" custLinFactNeighborY="109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6F8717-F7EA-4BD1-98F4-B5A116896ED6}" type="pres">
      <dgm:prSet presAssocID="{7CCD8639-E513-4392-BF74-9C62C0EB5C26}" presName="level3hierChild" presStyleCnt="0"/>
      <dgm:spPr/>
      <dgm:t>
        <a:bodyPr/>
        <a:lstStyle/>
        <a:p>
          <a:endParaRPr lang="en-US"/>
        </a:p>
      </dgm:t>
    </dgm:pt>
    <dgm:pt modelId="{D3654129-7604-492F-A1FA-E31C90E4F6F6}" type="pres">
      <dgm:prSet presAssocID="{C2A0DC8B-6D44-406C-AB49-0FF605199D5A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8069AF7F-54CF-4045-979E-3E5283D04A37}" type="pres">
      <dgm:prSet presAssocID="{C2A0DC8B-6D44-406C-AB49-0FF605199D5A}" presName="connTx" presStyleLbl="parChTrans1D3" presStyleIdx="0" presStyleCnt="3"/>
      <dgm:spPr/>
      <dgm:t>
        <a:bodyPr/>
        <a:lstStyle/>
        <a:p>
          <a:endParaRPr lang="en-US"/>
        </a:p>
      </dgm:t>
    </dgm:pt>
    <dgm:pt modelId="{2ACEFA54-188E-43C4-BF70-AF9D6867D4A6}" type="pres">
      <dgm:prSet presAssocID="{0B0F2E08-855A-4214-BB77-C0F0EEFEB433}" presName="root2" presStyleCnt="0"/>
      <dgm:spPr/>
      <dgm:t>
        <a:bodyPr/>
        <a:lstStyle/>
        <a:p>
          <a:endParaRPr lang="en-US"/>
        </a:p>
      </dgm:t>
    </dgm:pt>
    <dgm:pt modelId="{D0D430E9-36C9-435E-A342-6DAAED6448DA}" type="pres">
      <dgm:prSet presAssocID="{0B0F2E08-855A-4214-BB77-C0F0EEFEB433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E4589E-CAC1-4F58-87DE-718FB44D5F2C}" type="pres">
      <dgm:prSet presAssocID="{0B0F2E08-855A-4214-BB77-C0F0EEFEB433}" presName="level3hierChild" presStyleCnt="0"/>
      <dgm:spPr/>
      <dgm:t>
        <a:bodyPr/>
        <a:lstStyle/>
        <a:p>
          <a:endParaRPr lang="en-US"/>
        </a:p>
      </dgm:t>
    </dgm:pt>
    <dgm:pt modelId="{A740A4F1-920F-4802-8165-A401BF970844}" type="pres">
      <dgm:prSet presAssocID="{AC5ECBBE-D240-4721-81E8-301BBAC65CB3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67F895C7-DED5-4137-81FE-7A9BA887FF07}" type="pres">
      <dgm:prSet presAssocID="{AC5ECBBE-D240-4721-81E8-301BBAC65CB3}" presName="connTx" presStyleLbl="parChTrans1D3" presStyleIdx="1" presStyleCnt="3"/>
      <dgm:spPr/>
      <dgm:t>
        <a:bodyPr/>
        <a:lstStyle/>
        <a:p>
          <a:endParaRPr lang="en-US"/>
        </a:p>
      </dgm:t>
    </dgm:pt>
    <dgm:pt modelId="{44695446-C06E-403B-88B9-385E62381C98}" type="pres">
      <dgm:prSet presAssocID="{03272BBD-C935-4801-B50E-BC3D6A38A584}" presName="root2" presStyleCnt="0"/>
      <dgm:spPr/>
      <dgm:t>
        <a:bodyPr/>
        <a:lstStyle/>
        <a:p>
          <a:endParaRPr lang="en-US"/>
        </a:p>
      </dgm:t>
    </dgm:pt>
    <dgm:pt modelId="{ADD27880-1D01-46D9-BB85-08FA65FF3AA1}" type="pres">
      <dgm:prSet presAssocID="{03272BBD-C935-4801-B50E-BC3D6A38A584}" presName="LevelTwoTextNode" presStyleLbl="node3" presStyleIdx="1" presStyleCnt="3" custLinFactNeighborX="-1422" custLinFactNeighborY="13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6A2DD1-BB97-47BD-B357-0178901AA6FF}" type="pres">
      <dgm:prSet presAssocID="{03272BBD-C935-4801-B50E-BC3D6A38A584}" presName="level3hierChild" presStyleCnt="0"/>
      <dgm:spPr/>
      <dgm:t>
        <a:bodyPr/>
        <a:lstStyle/>
        <a:p>
          <a:endParaRPr lang="en-US"/>
        </a:p>
      </dgm:t>
    </dgm:pt>
    <dgm:pt modelId="{2F47B5E0-F244-4884-A423-792535AC5F87}" type="pres">
      <dgm:prSet presAssocID="{A8CA8041-4384-4A17-8ED0-27EB3736C5A6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21C2875E-FC41-4520-BFDB-07D0A32CB184}" type="pres">
      <dgm:prSet presAssocID="{A8CA8041-4384-4A17-8ED0-27EB3736C5A6}" presName="connTx" presStyleLbl="parChTrans1D3" presStyleIdx="2" presStyleCnt="3"/>
      <dgm:spPr/>
      <dgm:t>
        <a:bodyPr/>
        <a:lstStyle/>
        <a:p>
          <a:endParaRPr lang="en-US"/>
        </a:p>
      </dgm:t>
    </dgm:pt>
    <dgm:pt modelId="{C0A659E9-E367-4819-BBD5-A0749D2E2DCF}" type="pres">
      <dgm:prSet presAssocID="{EA13920D-AA31-45B4-A886-75CD46020977}" presName="root2" presStyleCnt="0"/>
      <dgm:spPr/>
      <dgm:t>
        <a:bodyPr/>
        <a:lstStyle/>
        <a:p>
          <a:endParaRPr lang="en-US"/>
        </a:p>
      </dgm:t>
    </dgm:pt>
    <dgm:pt modelId="{FE9D2E2E-FD2C-4129-B100-698BC952264E}" type="pres">
      <dgm:prSet presAssocID="{EA13920D-AA31-45B4-A886-75CD46020977}" presName="LevelTwoTextNode" presStyleLbl="node3" presStyleIdx="2" presStyleCnt="3" custLinFactNeighborX="107" custLinFactNeighborY="21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80CF06-A1FB-42EA-A5CE-C3E968DC0EA2}" type="pres">
      <dgm:prSet presAssocID="{EA13920D-AA31-45B4-A886-75CD46020977}" presName="level3hierChild" presStyleCnt="0"/>
      <dgm:spPr/>
      <dgm:t>
        <a:bodyPr/>
        <a:lstStyle/>
        <a:p>
          <a:endParaRPr lang="en-US"/>
        </a:p>
      </dgm:t>
    </dgm:pt>
  </dgm:ptLst>
  <dgm:cxnLst>
    <dgm:cxn modelId="{B52F6356-5BC2-48A3-A019-5FB41329DD00}" type="presOf" srcId="{AC5ECBBE-D240-4721-81E8-301BBAC65CB3}" destId="{A740A4F1-920F-4802-8165-A401BF970844}" srcOrd="0" destOrd="0" presId="urn:microsoft.com/office/officeart/2005/8/layout/hierarchy2"/>
    <dgm:cxn modelId="{34B69391-F976-4804-8312-45F05CC7364C}" type="presOf" srcId="{44EFC637-E865-4C32-93F7-E2CD46A37DD5}" destId="{F01268D5-9083-4651-83F4-3A056738FF66}" srcOrd="1" destOrd="0" presId="urn:microsoft.com/office/officeart/2005/8/layout/hierarchy2"/>
    <dgm:cxn modelId="{E933605B-82DB-406B-B59C-39A1E12A8517}" type="presOf" srcId="{7CCD8639-E513-4392-BF74-9C62C0EB5C26}" destId="{740A8AEE-A7BC-4D5E-855E-3D3245802BD5}" srcOrd="0" destOrd="0" presId="urn:microsoft.com/office/officeart/2005/8/layout/hierarchy2"/>
    <dgm:cxn modelId="{92FBEC31-B93F-4AF9-8CFF-0A699E2AEB86}" srcId="{F80963EF-6127-48B3-9F26-23CADEA53383}" destId="{BEB039AC-1318-4C97-9128-C3AD05795C4A}" srcOrd="0" destOrd="0" parTransId="{3F672F5D-E1DF-4568-ABEC-1B64AA023DA6}" sibTransId="{0E053407-2CD8-41DE-BC6B-BF84ADF5B33B}"/>
    <dgm:cxn modelId="{636D3607-D51E-4609-ADFF-61F553771395}" srcId="{7CCD8639-E513-4392-BF74-9C62C0EB5C26}" destId="{03272BBD-C935-4801-B50E-BC3D6A38A584}" srcOrd="1" destOrd="0" parTransId="{AC5ECBBE-D240-4721-81E8-301BBAC65CB3}" sibTransId="{DD890F28-2BFD-4956-A01D-58F209FD3F3E}"/>
    <dgm:cxn modelId="{79D933AB-200D-4C83-A3F2-3315C25533FB}" srcId="{7CCD8639-E513-4392-BF74-9C62C0EB5C26}" destId="{EA13920D-AA31-45B4-A886-75CD46020977}" srcOrd="2" destOrd="0" parTransId="{A8CA8041-4384-4A17-8ED0-27EB3736C5A6}" sibTransId="{FCC1D573-297F-4DC1-9692-47CDE0425BB3}"/>
    <dgm:cxn modelId="{32C01BD7-F3A5-4CD3-B7E1-3BF989589771}" type="presOf" srcId="{EA13920D-AA31-45B4-A886-75CD46020977}" destId="{FE9D2E2E-FD2C-4129-B100-698BC952264E}" srcOrd="0" destOrd="0" presId="urn:microsoft.com/office/officeart/2005/8/layout/hierarchy2"/>
    <dgm:cxn modelId="{C9A6C2DF-4AD7-46B3-BAEF-2F0A88D18BD9}" type="presOf" srcId="{0B0F2E08-855A-4214-BB77-C0F0EEFEB433}" destId="{D0D430E9-36C9-435E-A342-6DAAED6448DA}" srcOrd="0" destOrd="0" presId="urn:microsoft.com/office/officeart/2005/8/layout/hierarchy2"/>
    <dgm:cxn modelId="{3282DBAE-45C7-4B29-BE2B-93BD58D2CF45}" type="presOf" srcId="{03272BBD-C935-4801-B50E-BC3D6A38A584}" destId="{ADD27880-1D01-46D9-BB85-08FA65FF3AA1}" srcOrd="0" destOrd="0" presId="urn:microsoft.com/office/officeart/2005/8/layout/hierarchy2"/>
    <dgm:cxn modelId="{A82C5892-0EE3-41FA-82E3-24162CE78464}" type="presOf" srcId="{BEB039AC-1318-4C97-9128-C3AD05795C4A}" destId="{BA8A47BC-B7A2-4947-94B1-405FF27B80DA}" srcOrd="0" destOrd="0" presId="urn:microsoft.com/office/officeart/2005/8/layout/hierarchy2"/>
    <dgm:cxn modelId="{DE5A615B-9B63-486D-B9AA-8153B7CC7A33}" type="presOf" srcId="{C2A0DC8B-6D44-406C-AB49-0FF605199D5A}" destId="{8069AF7F-54CF-4045-979E-3E5283D04A37}" srcOrd="1" destOrd="0" presId="urn:microsoft.com/office/officeart/2005/8/layout/hierarchy2"/>
    <dgm:cxn modelId="{31F93B0D-4A99-4B1E-B152-6653604D1F15}" type="presOf" srcId="{A8CA8041-4384-4A17-8ED0-27EB3736C5A6}" destId="{2F47B5E0-F244-4884-A423-792535AC5F87}" srcOrd="0" destOrd="0" presId="urn:microsoft.com/office/officeart/2005/8/layout/hierarchy2"/>
    <dgm:cxn modelId="{9C996165-A3AA-4978-ABA5-B4B5D7E903D4}" type="presOf" srcId="{AC5ECBBE-D240-4721-81E8-301BBAC65CB3}" destId="{67F895C7-DED5-4137-81FE-7A9BA887FF07}" srcOrd="1" destOrd="0" presId="urn:microsoft.com/office/officeart/2005/8/layout/hierarchy2"/>
    <dgm:cxn modelId="{7629E8E5-6DFB-4BCE-89A8-63526C65D97D}" type="presOf" srcId="{84D9301E-C890-4C81-AC9F-8034615740C3}" destId="{C83E35C6-1F67-4EB9-9045-3EB7EC58D85E}" srcOrd="1" destOrd="0" presId="urn:microsoft.com/office/officeart/2005/8/layout/hierarchy2"/>
    <dgm:cxn modelId="{DEB21960-2337-4666-9DDA-3D4E86C6FBA7}" type="presOf" srcId="{44EFC637-E865-4C32-93F7-E2CD46A37DD5}" destId="{908266C3-10B6-4D40-929C-F466E73EB89D}" srcOrd="0" destOrd="0" presId="urn:microsoft.com/office/officeart/2005/8/layout/hierarchy2"/>
    <dgm:cxn modelId="{5D498044-964B-4786-8A1F-97D35C7734A8}" srcId="{BEB039AC-1318-4C97-9128-C3AD05795C4A}" destId="{FB4746A8-15F4-4B36-A1B9-BC01AF90F6F5}" srcOrd="1" destOrd="0" parTransId="{84D9301E-C890-4C81-AC9F-8034615740C3}" sibTransId="{A4B3DE4E-F47C-4869-840A-8DBEBF12974D}"/>
    <dgm:cxn modelId="{3C4A16E5-CBFA-41FF-87F5-7BDBF5E41CA6}" type="presOf" srcId="{FB4746A8-15F4-4B36-A1B9-BC01AF90F6F5}" destId="{97D66A6D-FF6C-41FF-8A7D-74F633FFE67F}" srcOrd="0" destOrd="0" presId="urn:microsoft.com/office/officeart/2005/8/layout/hierarchy2"/>
    <dgm:cxn modelId="{8B128B78-BAE0-4DF0-8154-7F2294DC5FB2}" type="presOf" srcId="{C6663DC0-6172-4F5C-A6DE-DE9C6B68706F}" destId="{40F6F854-FDE0-4E90-95DA-AF245331B4AE}" srcOrd="0" destOrd="0" presId="urn:microsoft.com/office/officeart/2005/8/layout/hierarchy2"/>
    <dgm:cxn modelId="{14D00BE6-5FD6-4DF9-84B8-42E7356E9DD0}" srcId="{7CCD8639-E513-4392-BF74-9C62C0EB5C26}" destId="{0B0F2E08-855A-4214-BB77-C0F0EEFEB433}" srcOrd="0" destOrd="0" parTransId="{C2A0DC8B-6D44-406C-AB49-0FF605199D5A}" sibTransId="{2C1E6FC9-5964-4675-851F-1BDF14705237}"/>
    <dgm:cxn modelId="{F85A038C-2669-4527-971F-0913865A3C9C}" type="presOf" srcId="{232DAD07-6410-48EE-B1AC-13A6C450CFA4}" destId="{7148F505-18E8-4FC6-B980-704DF905386E}" srcOrd="0" destOrd="0" presId="urn:microsoft.com/office/officeart/2005/8/layout/hierarchy2"/>
    <dgm:cxn modelId="{EAB0A98D-E54A-49F0-B5EC-D52700DF94F0}" srcId="{BEB039AC-1318-4C97-9128-C3AD05795C4A}" destId="{C6663DC0-6172-4F5C-A6DE-DE9C6B68706F}" srcOrd="0" destOrd="0" parTransId="{44EFC637-E865-4C32-93F7-E2CD46A37DD5}" sibTransId="{808E01BE-1B82-40FC-9711-278AFD56BAA4}"/>
    <dgm:cxn modelId="{73CA2F3F-929F-4DF1-BA35-17B89FB20E97}" type="presOf" srcId="{F80963EF-6127-48B3-9F26-23CADEA53383}" destId="{11D23E00-7CB4-4D02-B67C-EDC1AC38A962}" srcOrd="0" destOrd="0" presId="urn:microsoft.com/office/officeart/2005/8/layout/hierarchy2"/>
    <dgm:cxn modelId="{615BE3C4-C64B-46CE-9AFE-1FE4F1B7CDD8}" type="presOf" srcId="{A8CA8041-4384-4A17-8ED0-27EB3736C5A6}" destId="{21C2875E-FC41-4520-BFDB-07D0A32CB184}" srcOrd="1" destOrd="0" presId="urn:microsoft.com/office/officeart/2005/8/layout/hierarchy2"/>
    <dgm:cxn modelId="{71440455-6C2E-48AE-9E09-F2B27BA43A79}" type="presOf" srcId="{84D9301E-C890-4C81-AC9F-8034615740C3}" destId="{C0C1DCCF-9158-4BC9-83E8-A615C55F3BAA}" srcOrd="0" destOrd="0" presId="urn:microsoft.com/office/officeart/2005/8/layout/hierarchy2"/>
    <dgm:cxn modelId="{55CD0536-27C7-42F3-B83F-1D87CF818C1B}" type="presOf" srcId="{C2A0DC8B-6D44-406C-AB49-0FF605199D5A}" destId="{D3654129-7604-492F-A1FA-E31C90E4F6F6}" srcOrd="0" destOrd="0" presId="urn:microsoft.com/office/officeart/2005/8/layout/hierarchy2"/>
    <dgm:cxn modelId="{3D713B9B-109A-458B-84B5-88CD6200B6CE}" type="presOf" srcId="{232DAD07-6410-48EE-B1AC-13A6C450CFA4}" destId="{925B1F5F-3272-43B4-B741-0FDCF189FE29}" srcOrd="1" destOrd="0" presId="urn:microsoft.com/office/officeart/2005/8/layout/hierarchy2"/>
    <dgm:cxn modelId="{9F177205-848D-4322-B664-8D9CD4051914}" srcId="{BEB039AC-1318-4C97-9128-C3AD05795C4A}" destId="{7CCD8639-E513-4392-BF74-9C62C0EB5C26}" srcOrd="2" destOrd="0" parTransId="{232DAD07-6410-48EE-B1AC-13A6C450CFA4}" sibTransId="{7C0881BA-92E7-4230-B8BC-7F34770636EE}"/>
    <dgm:cxn modelId="{500BD4CF-FA4D-472F-A3E1-81012AFCE966}" type="presParOf" srcId="{11D23E00-7CB4-4D02-B67C-EDC1AC38A962}" destId="{94363401-72D9-4A18-A32A-4A15D19C3DA4}" srcOrd="0" destOrd="0" presId="urn:microsoft.com/office/officeart/2005/8/layout/hierarchy2"/>
    <dgm:cxn modelId="{1DFAED69-BE31-4DAD-ABE0-8B7D9D5E2E57}" type="presParOf" srcId="{94363401-72D9-4A18-A32A-4A15D19C3DA4}" destId="{BA8A47BC-B7A2-4947-94B1-405FF27B80DA}" srcOrd="0" destOrd="0" presId="urn:microsoft.com/office/officeart/2005/8/layout/hierarchy2"/>
    <dgm:cxn modelId="{0BFD5ABD-892D-4224-A131-48227726BBDD}" type="presParOf" srcId="{94363401-72D9-4A18-A32A-4A15D19C3DA4}" destId="{53AF941E-427F-4ACE-9E52-2E54514F52B3}" srcOrd="1" destOrd="0" presId="urn:microsoft.com/office/officeart/2005/8/layout/hierarchy2"/>
    <dgm:cxn modelId="{5A28EA5C-CE49-4AD2-A112-746ED0E93744}" type="presParOf" srcId="{53AF941E-427F-4ACE-9E52-2E54514F52B3}" destId="{908266C3-10B6-4D40-929C-F466E73EB89D}" srcOrd="0" destOrd="0" presId="urn:microsoft.com/office/officeart/2005/8/layout/hierarchy2"/>
    <dgm:cxn modelId="{4C32240E-9BCA-438B-9946-670974CD672E}" type="presParOf" srcId="{908266C3-10B6-4D40-929C-F466E73EB89D}" destId="{F01268D5-9083-4651-83F4-3A056738FF66}" srcOrd="0" destOrd="0" presId="urn:microsoft.com/office/officeart/2005/8/layout/hierarchy2"/>
    <dgm:cxn modelId="{77F36DD4-177C-4BEB-AABD-C5145D687B14}" type="presParOf" srcId="{53AF941E-427F-4ACE-9E52-2E54514F52B3}" destId="{3327F037-5686-4956-B320-50AF9FFABCAE}" srcOrd="1" destOrd="0" presId="urn:microsoft.com/office/officeart/2005/8/layout/hierarchy2"/>
    <dgm:cxn modelId="{3CD8EA41-67DF-4711-A86B-DA8C5DB2DDF2}" type="presParOf" srcId="{3327F037-5686-4956-B320-50AF9FFABCAE}" destId="{40F6F854-FDE0-4E90-95DA-AF245331B4AE}" srcOrd="0" destOrd="0" presId="urn:microsoft.com/office/officeart/2005/8/layout/hierarchy2"/>
    <dgm:cxn modelId="{D1B462ED-2A4A-44F3-B1B5-DD170242E8CB}" type="presParOf" srcId="{3327F037-5686-4956-B320-50AF9FFABCAE}" destId="{C69C05B3-E03A-4A10-BD28-287F43C91971}" srcOrd="1" destOrd="0" presId="urn:microsoft.com/office/officeart/2005/8/layout/hierarchy2"/>
    <dgm:cxn modelId="{E90B1831-8B92-4B47-9FE9-AB4498AE9A73}" type="presParOf" srcId="{53AF941E-427F-4ACE-9E52-2E54514F52B3}" destId="{C0C1DCCF-9158-4BC9-83E8-A615C55F3BAA}" srcOrd="2" destOrd="0" presId="urn:microsoft.com/office/officeart/2005/8/layout/hierarchy2"/>
    <dgm:cxn modelId="{BC9C9F8D-6F3A-4EFA-AE71-4F02DE089E91}" type="presParOf" srcId="{C0C1DCCF-9158-4BC9-83E8-A615C55F3BAA}" destId="{C83E35C6-1F67-4EB9-9045-3EB7EC58D85E}" srcOrd="0" destOrd="0" presId="urn:microsoft.com/office/officeart/2005/8/layout/hierarchy2"/>
    <dgm:cxn modelId="{923F36B7-C814-4282-943B-7853B8A568ED}" type="presParOf" srcId="{53AF941E-427F-4ACE-9E52-2E54514F52B3}" destId="{65673599-C394-4525-8831-D41A7253C30F}" srcOrd="3" destOrd="0" presId="urn:microsoft.com/office/officeart/2005/8/layout/hierarchy2"/>
    <dgm:cxn modelId="{0BF1A05D-A763-499C-ADC4-CBDE2CBBB78D}" type="presParOf" srcId="{65673599-C394-4525-8831-D41A7253C30F}" destId="{97D66A6D-FF6C-41FF-8A7D-74F633FFE67F}" srcOrd="0" destOrd="0" presId="urn:microsoft.com/office/officeart/2005/8/layout/hierarchy2"/>
    <dgm:cxn modelId="{9734F619-C856-4A5C-9B6C-E3CAB8646C9A}" type="presParOf" srcId="{65673599-C394-4525-8831-D41A7253C30F}" destId="{92FDEE7A-8777-45A0-B2AE-53C413C0084C}" srcOrd="1" destOrd="0" presId="urn:microsoft.com/office/officeart/2005/8/layout/hierarchy2"/>
    <dgm:cxn modelId="{22EB82F3-38F7-4D03-9DE6-B85719FDA8B5}" type="presParOf" srcId="{53AF941E-427F-4ACE-9E52-2E54514F52B3}" destId="{7148F505-18E8-4FC6-B980-704DF905386E}" srcOrd="4" destOrd="0" presId="urn:microsoft.com/office/officeart/2005/8/layout/hierarchy2"/>
    <dgm:cxn modelId="{B1DA20D6-27E3-42DA-BFAA-5C2A30B83DF9}" type="presParOf" srcId="{7148F505-18E8-4FC6-B980-704DF905386E}" destId="{925B1F5F-3272-43B4-B741-0FDCF189FE29}" srcOrd="0" destOrd="0" presId="urn:microsoft.com/office/officeart/2005/8/layout/hierarchy2"/>
    <dgm:cxn modelId="{C2A0C4A5-902F-486C-8B82-9FA15DA7DDD4}" type="presParOf" srcId="{53AF941E-427F-4ACE-9E52-2E54514F52B3}" destId="{2580E8AE-0DC6-4D83-9E7E-DA879469791E}" srcOrd="5" destOrd="0" presId="urn:microsoft.com/office/officeart/2005/8/layout/hierarchy2"/>
    <dgm:cxn modelId="{B8F95922-3801-45D8-B036-E21182EACBB8}" type="presParOf" srcId="{2580E8AE-0DC6-4D83-9E7E-DA879469791E}" destId="{740A8AEE-A7BC-4D5E-855E-3D3245802BD5}" srcOrd="0" destOrd="0" presId="urn:microsoft.com/office/officeart/2005/8/layout/hierarchy2"/>
    <dgm:cxn modelId="{D548C0AE-90AD-45A2-82D8-264EFCB93079}" type="presParOf" srcId="{2580E8AE-0DC6-4D83-9E7E-DA879469791E}" destId="{D36F8717-F7EA-4BD1-98F4-B5A116896ED6}" srcOrd="1" destOrd="0" presId="urn:microsoft.com/office/officeart/2005/8/layout/hierarchy2"/>
    <dgm:cxn modelId="{5F171052-54DE-4734-8FAF-ECCC54DA01C1}" type="presParOf" srcId="{D36F8717-F7EA-4BD1-98F4-B5A116896ED6}" destId="{D3654129-7604-492F-A1FA-E31C90E4F6F6}" srcOrd="0" destOrd="0" presId="urn:microsoft.com/office/officeart/2005/8/layout/hierarchy2"/>
    <dgm:cxn modelId="{874235E3-ECBC-4E7D-B8CE-0B56E4C579C2}" type="presParOf" srcId="{D3654129-7604-492F-A1FA-E31C90E4F6F6}" destId="{8069AF7F-54CF-4045-979E-3E5283D04A37}" srcOrd="0" destOrd="0" presId="urn:microsoft.com/office/officeart/2005/8/layout/hierarchy2"/>
    <dgm:cxn modelId="{8A6A7257-38D5-4380-A623-8713016321E3}" type="presParOf" srcId="{D36F8717-F7EA-4BD1-98F4-B5A116896ED6}" destId="{2ACEFA54-188E-43C4-BF70-AF9D6867D4A6}" srcOrd="1" destOrd="0" presId="urn:microsoft.com/office/officeart/2005/8/layout/hierarchy2"/>
    <dgm:cxn modelId="{448DDC1F-F103-49B5-8483-251432787CB7}" type="presParOf" srcId="{2ACEFA54-188E-43C4-BF70-AF9D6867D4A6}" destId="{D0D430E9-36C9-435E-A342-6DAAED6448DA}" srcOrd="0" destOrd="0" presId="urn:microsoft.com/office/officeart/2005/8/layout/hierarchy2"/>
    <dgm:cxn modelId="{217C793F-DB31-43B2-B244-EF0279E1233E}" type="presParOf" srcId="{2ACEFA54-188E-43C4-BF70-AF9D6867D4A6}" destId="{60E4589E-CAC1-4F58-87DE-718FB44D5F2C}" srcOrd="1" destOrd="0" presId="urn:microsoft.com/office/officeart/2005/8/layout/hierarchy2"/>
    <dgm:cxn modelId="{93294632-8256-4A22-BDC3-D3B33E5E6B9A}" type="presParOf" srcId="{D36F8717-F7EA-4BD1-98F4-B5A116896ED6}" destId="{A740A4F1-920F-4802-8165-A401BF970844}" srcOrd="2" destOrd="0" presId="urn:microsoft.com/office/officeart/2005/8/layout/hierarchy2"/>
    <dgm:cxn modelId="{39B99932-106A-47EB-88A1-3FA0AC3A301D}" type="presParOf" srcId="{A740A4F1-920F-4802-8165-A401BF970844}" destId="{67F895C7-DED5-4137-81FE-7A9BA887FF07}" srcOrd="0" destOrd="0" presId="urn:microsoft.com/office/officeart/2005/8/layout/hierarchy2"/>
    <dgm:cxn modelId="{A5188B04-463A-47B6-98EE-BEC33E46C3F1}" type="presParOf" srcId="{D36F8717-F7EA-4BD1-98F4-B5A116896ED6}" destId="{44695446-C06E-403B-88B9-385E62381C98}" srcOrd="3" destOrd="0" presId="urn:microsoft.com/office/officeart/2005/8/layout/hierarchy2"/>
    <dgm:cxn modelId="{EB248664-1F7B-426B-9621-F9F55BADF3EF}" type="presParOf" srcId="{44695446-C06E-403B-88B9-385E62381C98}" destId="{ADD27880-1D01-46D9-BB85-08FA65FF3AA1}" srcOrd="0" destOrd="0" presId="urn:microsoft.com/office/officeart/2005/8/layout/hierarchy2"/>
    <dgm:cxn modelId="{6A5FA96F-16C9-4418-BDF6-3519CD62CA7C}" type="presParOf" srcId="{44695446-C06E-403B-88B9-385E62381C98}" destId="{A46A2DD1-BB97-47BD-B357-0178901AA6FF}" srcOrd="1" destOrd="0" presId="urn:microsoft.com/office/officeart/2005/8/layout/hierarchy2"/>
    <dgm:cxn modelId="{34DDBDB3-DF78-47EB-ACE8-C22A397D8EEE}" type="presParOf" srcId="{D36F8717-F7EA-4BD1-98F4-B5A116896ED6}" destId="{2F47B5E0-F244-4884-A423-792535AC5F87}" srcOrd="4" destOrd="0" presId="urn:microsoft.com/office/officeart/2005/8/layout/hierarchy2"/>
    <dgm:cxn modelId="{5DE74BBE-EBA3-499C-8D31-2B6482BAE99B}" type="presParOf" srcId="{2F47B5E0-F244-4884-A423-792535AC5F87}" destId="{21C2875E-FC41-4520-BFDB-07D0A32CB184}" srcOrd="0" destOrd="0" presId="urn:microsoft.com/office/officeart/2005/8/layout/hierarchy2"/>
    <dgm:cxn modelId="{69ECF9B9-95C2-41E8-8B4C-46980FF2F7EF}" type="presParOf" srcId="{D36F8717-F7EA-4BD1-98F4-B5A116896ED6}" destId="{C0A659E9-E367-4819-BBD5-A0749D2E2DCF}" srcOrd="5" destOrd="0" presId="urn:microsoft.com/office/officeart/2005/8/layout/hierarchy2"/>
    <dgm:cxn modelId="{97F5E2B3-D737-4877-B400-4D6A209B3F92}" type="presParOf" srcId="{C0A659E9-E367-4819-BBD5-A0749D2E2DCF}" destId="{FE9D2E2E-FD2C-4129-B100-698BC952264E}" srcOrd="0" destOrd="0" presId="urn:microsoft.com/office/officeart/2005/8/layout/hierarchy2"/>
    <dgm:cxn modelId="{26E3A0AA-DEB4-46E9-8B6A-9978C4001FDC}" type="presParOf" srcId="{C0A659E9-E367-4819-BBD5-A0749D2E2DCF}" destId="{0980CF06-A1FB-42EA-A5CE-C3E968DC0EA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7F4F8-3B47-4474-9F6F-0854262FBB6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E07AF-A009-47E6-B4D8-E037D0BD01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322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0A9E-57CC-4882-B1E4-547C946FC2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611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79D11-0B9D-4412-B747-D3E6B0E2E8E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23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15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208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3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721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160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20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43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8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03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145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442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9C02E-EBD2-4980-B435-B3BD03F2CDA0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5D9F-1DCA-42A2-AAC5-9F69E0DF8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81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a2i.pmo.gov.bd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1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1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99376" y="4854559"/>
            <a:ext cx="4872624" cy="121349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অনেক অনেক শুভেচ্ছা 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32861" y="3652862"/>
            <a:ext cx="4503773" cy="9638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 ক্লাসে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584"/>
            <a:ext cx="9181578" cy="1234587"/>
          </a:xfrm>
          <a:prstGeom prst="rect">
            <a:avLst/>
          </a:prstGeom>
        </p:spPr>
      </p:pic>
      <p:pic>
        <p:nvPicPr>
          <p:cNvPr id="25" name="Picture 24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6796" y="-2706"/>
            <a:ext cx="1687938" cy="98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3382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1484" y="1426026"/>
            <a:ext cx="24384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পাতা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1484" y="1308351"/>
            <a:ext cx="39624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বাইরের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আবরন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1484" y="2845787"/>
            <a:ext cx="39624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3059" y="4371777"/>
            <a:ext cx="39624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ধূলাবালি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আঘাত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5684" y="2645226"/>
            <a:ext cx="4038600" cy="2661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3" name="Straight Arrow Connector 12"/>
          <p:cNvCxnSpPr/>
          <p:nvPr/>
        </p:nvCxnSpPr>
        <p:spPr>
          <a:xfrm rot="16200000" flipH="1">
            <a:off x="1724590" y="2531720"/>
            <a:ext cx="1371600" cy="531812"/>
          </a:xfrm>
          <a:prstGeom prst="straightConnector1">
            <a:avLst/>
          </a:prstGeom>
          <a:ln w="19050">
            <a:solidFill>
              <a:srgbClr val="CC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4830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ju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482" y="1422397"/>
            <a:ext cx="3858126" cy="220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82" y="4241797"/>
            <a:ext cx="2286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00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কনজাংকটিভা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65482" y="965197"/>
            <a:ext cx="3429000" cy="1200329"/>
          </a:xfrm>
          <a:prstGeom prst="wedgeRectCallout">
            <a:avLst>
              <a:gd name="adj1" fmla="val -69654"/>
              <a:gd name="adj2" fmla="val 8375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00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পাতার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ভিতরের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5482" y="2870197"/>
            <a:ext cx="3429000" cy="1200329"/>
          </a:xfrm>
          <a:prstGeom prst="wedgeRectCallout">
            <a:avLst>
              <a:gd name="adj1" fmla="val -70636"/>
              <a:gd name="adj2" fmla="val -5123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00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প্রদাহকে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উঠা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5482" y="4698997"/>
            <a:ext cx="3429000" cy="1200329"/>
          </a:xfrm>
          <a:prstGeom prst="wedgeRectCallout">
            <a:avLst>
              <a:gd name="adj1" fmla="val -82782"/>
              <a:gd name="adj2" fmla="val -11182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00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পাতলা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পর্দা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8041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yeball.jpg"/>
          <p:cNvPicPr>
            <a:picLocks noChangeAspect="1"/>
          </p:cNvPicPr>
          <p:nvPr/>
        </p:nvPicPr>
        <p:blipFill>
          <a:blip r:embed="rId3" cstate="print"/>
          <a:srcRect b="8475"/>
          <a:stretch>
            <a:fillRect/>
          </a:stretch>
        </p:blipFill>
        <p:spPr>
          <a:xfrm flipH="1">
            <a:off x="0" y="762001"/>
            <a:ext cx="4360398" cy="39885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4750597"/>
            <a:ext cx="2895600" cy="983873"/>
          </a:xfrm>
          <a:prstGeom prst="cloudCallout">
            <a:avLst>
              <a:gd name="adj1" fmla="val -4087"/>
              <a:gd name="adj2" fmla="val 15993"/>
            </a:avLst>
          </a:prstGeom>
          <a:noFill/>
          <a:ln w="57150" cmpd="thinThick">
            <a:solidFill>
              <a:srgbClr val="CC00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অক্ষিগোলক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121226"/>
            <a:ext cx="40386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00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গোলাকার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8128" y="2667000"/>
            <a:ext cx="40386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00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2196" y="3657600"/>
            <a:ext cx="400460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00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1096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920202"/>
            <a:ext cx="3505200" cy="345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3" name="Straight Arrow Connector 2"/>
          <p:cNvCxnSpPr/>
          <p:nvPr/>
        </p:nvCxnSpPr>
        <p:spPr>
          <a:xfrm flipH="1">
            <a:off x="4465320" y="1363518"/>
            <a:ext cx="3224284" cy="230833"/>
          </a:xfrm>
          <a:prstGeom prst="straightConnector1">
            <a:avLst/>
          </a:prstGeom>
          <a:ln w="19050">
            <a:solidFill>
              <a:srgbClr val="CC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89604" y="1024089"/>
            <a:ext cx="971550" cy="70788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স্ক্লেরা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3509" y="2071404"/>
            <a:ext cx="2823381" cy="44012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স্ক্লেরাঃ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অক্ষি গোলকের বাইরের সাদা, শক্ত ও পাতলা স্তর। এটি চোখের আকৃতি রক্ষা করে।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50063" y="2672802"/>
            <a:ext cx="935937" cy="0"/>
          </a:xfrm>
          <a:prstGeom prst="straightConnector1">
            <a:avLst/>
          </a:prstGeom>
          <a:ln w="19050">
            <a:solidFill>
              <a:srgbClr val="CC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555" y="2329830"/>
            <a:ext cx="1306773" cy="70788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কর্নিয়া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236" y="4533617"/>
            <a:ext cx="524756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কর্নিয়াঃ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স্ক্লেরার সামনের চকচকে অংশটি। এর ভিতর দিয়ে আলো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চোখের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ভিতর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ঢোকে।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9424" y="59752"/>
            <a:ext cx="3657600" cy="1077575"/>
          </a:xfrm>
          <a:prstGeom prst="cloudCallout">
            <a:avLst>
              <a:gd name="adj1" fmla="val -4087"/>
              <a:gd name="adj2" fmla="val 15993"/>
            </a:avLst>
          </a:prstGeom>
          <a:noFill/>
          <a:ln w="57150" cmpd="thinThick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CC00"/>
                </a:solidFill>
              </a:rPr>
              <a:t> </a:t>
            </a:r>
            <a:r>
              <a:rPr lang="en-US" sz="4000" b="1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অক্ষিগোলক</a:t>
            </a:r>
            <a:endParaRPr lang="en-US" sz="40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1215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457200"/>
            <a:ext cx="3505200" cy="345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3" name="Straight Arrow Connector 2"/>
          <p:cNvCxnSpPr/>
          <p:nvPr/>
        </p:nvCxnSpPr>
        <p:spPr>
          <a:xfrm>
            <a:off x="1295400" y="1371600"/>
            <a:ext cx="1284632" cy="549464"/>
          </a:xfrm>
          <a:prstGeom prst="straightConnector1">
            <a:avLst/>
          </a:prstGeom>
          <a:ln w="19050">
            <a:solidFill>
              <a:srgbClr val="CC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4193" y="1094217"/>
            <a:ext cx="1306773" cy="58477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আইরিশ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6097" y="473194"/>
            <a:ext cx="29718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আইরিশঃ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কর্নিয়ার পেছনে কালো গোলাকার পর্দা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থাকে,একে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আইরিশ বলে।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একে আমরা চোখের মণি বলে থাকি।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5800" y="2133600"/>
            <a:ext cx="1981200" cy="27327"/>
          </a:xfrm>
          <a:prstGeom prst="straightConnector1">
            <a:avLst/>
          </a:prstGeom>
          <a:ln w="19050">
            <a:solidFill>
              <a:srgbClr val="CC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560331" y="1884488"/>
            <a:ext cx="1306773" cy="58477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লেন্স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2944" y="4242747"/>
            <a:ext cx="3265566" cy="18774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0000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পিউপিলঃ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আইরিশের মাঝখানে একটি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ছিদ্র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থাকে,একে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পিউপিল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83349" y="2227952"/>
            <a:ext cx="1531251" cy="2514603"/>
          </a:xfrm>
          <a:prstGeom prst="straightConnector1">
            <a:avLst/>
          </a:prstGeom>
          <a:ln w="19050">
            <a:solidFill>
              <a:srgbClr val="CC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0208" y="4738395"/>
            <a:ext cx="1306773" cy="58477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পিউপিল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72752" y="4216052"/>
            <a:ext cx="3276600" cy="1877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লেন্সঃ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পিউপিলের পিছনে একটি দ্বি-উত্তল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লেন্স থাকে।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লেন্সের মাঝখানের দুই দিক উঁচু আর আগাটা সরু।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5807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 animBg="1"/>
      <p:bldP spid="10" grpId="0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1418128"/>
            <a:ext cx="3505200" cy="3458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cxnSp>
        <p:nvCxnSpPr>
          <p:cNvPr id="5" name="Straight Arrow Connector 4"/>
          <p:cNvCxnSpPr/>
          <p:nvPr/>
        </p:nvCxnSpPr>
        <p:spPr>
          <a:xfrm rot="10800000">
            <a:off x="3858064" y="2286000"/>
            <a:ext cx="2362200" cy="1588"/>
          </a:xfrm>
          <a:prstGeom prst="straightConnector1">
            <a:avLst/>
          </a:prstGeom>
          <a:ln w="19050">
            <a:solidFill>
              <a:srgbClr val="CC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1710" y="2001414"/>
            <a:ext cx="1306773" cy="58477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রেটিনা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3200400"/>
            <a:ext cx="327660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রেটিনাঃ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রেটিনা অক্ষিগোলকের সবচেয়ে ভিতরের স্তর।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00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165" y="1447752"/>
            <a:ext cx="7659667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IN" sz="4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</a:t>
            </a:r>
            <a:endParaRPr lang="en-US" sz="40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8729" y="3120272"/>
            <a:ext cx="6373798" cy="797743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চোখের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কয়টি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অংশ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ও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?</a:t>
            </a:r>
            <a:endParaRPr lang="en-US" sz="44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0636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188325" cy="9144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48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যত্ন</a:t>
            </a:r>
            <a:endParaRPr lang="en-US" sz="48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healthy-eating3-saidaon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295400"/>
            <a:ext cx="29718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3505200" y="1295400"/>
            <a:ext cx="5181600" cy="1464231"/>
          </a:xfrm>
          <a:prstGeom prst="wedgeRoundRectCallout">
            <a:avLst>
              <a:gd name="adj1" fmla="val -52869"/>
              <a:gd name="adj2" fmla="val 74806"/>
              <a:gd name="adj3" fmla="val 16667"/>
            </a:avLst>
          </a:prstGeom>
          <a:noFill/>
          <a:ln w="12700">
            <a:solidFill>
              <a:srgbClr val="CC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নিয়মিত সবুজ শাকসবজি ও রঙ্গিন ফলমুল খাওয়া।</a:t>
            </a:r>
          </a:p>
        </p:txBody>
      </p:sp>
      <p:pic>
        <p:nvPicPr>
          <p:cNvPr id="17" name="Picture 16" descr="Eye-Care-Tips-washing-ey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3352800"/>
            <a:ext cx="3200400" cy="2971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90500" y="4114800"/>
            <a:ext cx="4572000" cy="2826306"/>
          </a:xfrm>
          <a:prstGeom prst="wedgeRoundRectCallout">
            <a:avLst>
              <a:gd name="adj1" fmla="val 62859"/>
              <a:gd name="adj2" fmla="val -3049"/>
              <a:gd name="adj3" fmla="val 16667"/>
            </a:avLst>
          </a:prstGeom>
          <a:noFill/>
          <a:ln w="12700">
            <a:solidFill>
              <a:srgbClr val="CC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ঘুম থেকে উঠে ও বাইরের থেকে আসার পর অবশ্যই পরিস্কার পানি দিয়ে ধুয়ে চোখ দুটি পরিস্কার করা।</a:t>
            </a:r>
          </a:p>
        </p:txBody>
      </p:sp>
      <p:pic>
        <p:nvPicPr>
          <p:cNvPr id="8" name="Picture 7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7744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care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371600"/>
            <a:ext cx="2466975" cy="2743200"/>
          </a:xfrm>
          <a:prstGeom prst="rect">
            <a:avLst/>
          </a:prstGeom>
        </p:spPr>
      </p:pic>
      <p:pic>
        <p:nvPicPr>
          <p:cNvPr id="8" name="Picture 7" descr="ecare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3505200"/>
            <a:ext cx="2917296" cy="2819400"/>
          </a:xfrm>
          <a:prstGeom prst="rect">
            <a:avLst/>
          </a:prstGeom>
        </p:spPr>
      </p:pic>
      <p:sp>
        <p:nvSpPr>
          <p:cNvPr id="9" name="Horizontal Scroll 8">
            <a:hlinkClick r:id="" action="ppaction://noaction" highlightClick="1"/>
          </p:cNvPr>
          <p:cNvSpPr/>
          <p:nvPr/>
        </p:nvSpPr>
        <p:spPr>
          <a:xfrm>
            <a:off x="839244" y="73789"/>
            <a:ext cx="7615824" cy="1104245"/>
          </a:xfrm>
          <a:prstGeom prst="horizontalScroll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bn-BD" sz="4800" b="1" dirty="0" smtClean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চোখের যত্ন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00" y="1002792"/>
            <a:ext cx="5181600" cy="1736646"/>
          </a:xfrm>
          <a:prstGeom prst="wedgeRoundRectCallout">
            <a:avLst>
              <a:gd name="adj1" fmla="val -56670"/>
              <a:gd name="adj2" fmla="val 80080"/>
              <a:gd name="adj3" fmla="val 16667"/>
            </a:avLst>
          </a:prstGeom>
          <a:noFill/>
          <a:ln w="19050">
            <a:solidFill>
              <a:srgbClr val="CC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 দিয়ে চোখ না চোলকানো 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 দিয়ে চোখ মোছার পরিবর্তে পরিষ্কার কাপড় ব্যবহার করা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648200"/>
            <a:ext cx="4572000" cy="1328023"/>
          </a:xfrm>
          <a:prstGeom prst="wedgeRoundRectCallout">
            <a:avLst>
              <a:gd name="adj1" fmla="val 62011"/>
              <a:gd name="adj2" fmla="val -70635"/>
              <a:gd name="adj3" fmla="val 16667"/>
            </a:avLst>
          </a:prstGeom>
          <a:noFill/>
          <a:ln w="19050">
            <a:solidFill>
              <a:srgbClr val="CC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রোদ্রের তাপ থেকে চোখকে রক্ষা করা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2" name="Picture 1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348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708" y="1475651"/>
            <a:ext cx="6776581" cy="1143000"/>
          </a:xfrm>
        </p:spPr>
        <p:txBody>
          <a:bodyPr>
            <a:normAutofit/>
          </a:bodyPr>
          <a:lstStyle/>
          <a:p>
            <a:pPr algn="ctr"/>
            <a:r>
              <a:rPr lang="bn-IN" sz="4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8417" y="3261674"/>
            <a:ext cx="6367161" cy="913238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কিভাবে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চোখের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যত্ন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নেওয়া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যায়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059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Delay 12"/>
          <p:cNvSpPr/>
          <p:nvPr/>
        </p:nvSpPr>
        <p:spPr>
          <a:xfrm rot="16200000">
            <a:off x="-248067" y="2153067"/>
            <a:ext cx="4952999" cy="3542463"/>
          </a:xfrm>
          <a:prstGeom prst="flowChartDelay">
            <a:avLst/>
          </a:prstGeom>
          <a:ln w="28575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Delay 1"/>
          <p:cNvSpPr/>
          <p:nvPr/>
        </p:nvSpPr>
        <p:spPr>
          <a:xfrm rot="16200000">
            <a:off x="4019133" y="2000667"/>
            <a:ext cx="4952999" cy="3542463"/>
          </a:xfrm>
          <a:prstGeom prst="flowChartDelay">
            <a:avLst/>
          </a:prstGeom>
          <a:ln w="28575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68642" y="300625"/>
            <a:ext cx="5634445" cy="8486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kumimoji="0" lang="en-US" sz="44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1937" y="4233208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পাঠঃচোখ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সংবেদী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419600" y="1752600"/>
            <a:ext cx="0" cy="4419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2667000"/>
            <a:ext cx="0" cy="289560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2667000"/>
            <a:ext cx="0" cy="289560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4712" y="2111517"/>
            <a:ext cx="1528375" cy="19270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Box 13"/>
          <p:cNvSpPr txBox="1"/>
          <p:nvPr/>
        </p:nvSpPr>
        <p:spPr>
          <a:xfrm>
            <a:off x="519829" y="4146114"/>
            <a:ext cx="33882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আমির হোসেন  </a:t>
            </a:r>
          </a:p>
          <a:p>
            <a:pPr algn="ctr"/>
            <a:r>
              <a:rPr lang="bn-IN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প্রধান শিক্ষক </a:t>
            </a:r>
          </a:p>
          <a:p>
            <a:pPr algn="ctr"/>
            <a:r>
              <a:rPr lang="bn-IN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পাল্লা মাহবুব আদর্শ 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bn-IN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বিদ্যালয়,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চাটখিল-নোয়াখালী </a:t>
            </a:r>
            <a:endParaRPr lang="en-US" sz="20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০১৭</a:t>
            </a:r>
            <a:r>
              <a:rPr lang="bn-IN" sz="2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১২৯০৬৯৬৫ </a:t>
            </a:r>
            <a:endParaRPr lang="en-US" sz="16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  <p:pic>
        <p:nvPicPr>
          <p:cNvPr id="15" name="Picture 14" descr="11016.Head Sir Amir Hossa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74658" y="2259004"/>
            <a:ext cx="1353312" cy="17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3087100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81315"/>
            <a:ext cx="6858000" cy="1143000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493" y="2523995"/>
            <a:ext cx="6110614" cy="2624203"/>
          </a:xfrm>
          <a:noFill/>
          <a:ln w="19050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সংবেদি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অঙ্গ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যত্ন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চোখ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91459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761808" y="1772240"/>
            <a:ext cx="1484478" cy="490776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33017" y="3204325"/>
            <a:ext cx="6942060" cy="672039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pPr algn="ctr"/>
            <a:r>
              <a:rPr lang="bn-BD" sz="36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8556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864" y="2337286"/>
            <a:ext cx="4244236" cy="11787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54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cap="none" spc="0" dirty="0">
              <a:ln/>
              <a:solidFill>
                <a:srgbClr val="00B0F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684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296" y="532815"/>
            <a:ext cx="2359155" cy="27507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0318" y="532815"/>
            <a:ext cx="2780909" cy="27507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757193" y="539133"/>
            <a:ext cx="2558404" cy="27444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3211" y="3342822"/>
            <a:ext cx="3271836" cy="1992493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317192" y="5718379"/>
            <a:ext cx="6858000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toung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72833" y="3360960"/>
            <a:ext cx="3342764" cy="1992493"/>
          </a:xfrm>
          <a:prstGeom prst="rect">
            <a:avLst/>
          </a:prstGeom>
        </p:spPr>
      </p:pic>
      <p:pic>
        <p:nvPicPr>
          <p:cNvPr id="16" name="Picture 15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061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70108" y="1687399"/>
            <a:ext cx="1203784" cy="4181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BD" sz="5400" b="1" cap="none" spc="0" dirty="0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মাদের আজ</a:t>
            </a:r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en-US" sz="5400" b="1" cap="none" spc="0" dirty="0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cap="none" spc="0" dirty="0">
              <a:ln/>
              <a:solidFill>
                <a:srgbClr val="00CC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2843352"/>
            <a:ext cx="5791200" cy="14651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</a:t>
            </a:r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5400" b="1" cap="none" spc="0" dirty="0">
              <a:ln/>
              <a:solidFill>
                <a:srgbClr val="FF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092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48475" y="3635308"/>
            <a:ext cx="6150084" cy="584775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8475" y="4161743"/>
            <a:ext cx="7543800" cy="584775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15310" y="1668543"/>
            <a:ext cx="1816413" cy="47653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4900" y="2671512"/>
            <a:ext cx="4703064" cy="403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5400" b="1" cap="none" spc="0" dirty="0">
              <a:ln/>
              <a:solidFill>
                <a:srgbClr val="0000FF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900" y="4688178"/>
            <a:ext cx="6861653" cy="584775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নেওয়ার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8475" y="3127219"/>
            <a:ext cx="6150084" cy="584775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সংবেদি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2275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4600" y="1514035"/>
            <a:ext cx="3886200" cy="5334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1" i="0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সংবেদী </a:t>
            </a:r>
            <a:r>
              <a:rPr kumimoji="0" lang="en-US" sz="4400" b="1" i="0" strike="noStrike" kern="1200" cap="none" spc="0" normalizeH="0" baseline="0" noProof="0" dirty="0" err="1" smtClean="0">
                <a:ln>
                  <a:noFill/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অঙ্গ</a:t>
            </a:r>
            <a:r>
              <a:rPr kumimoji="0" lang="en-US" sz="4400" b="1" i="0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1" i="0" strike="noStrike" kern="1200" cap="none" spc="0" normalizeH="0" baseline="0" noProof="0" dirty="0" err="1" smtClean="0">
                <a:ln>
                  <a:noFill/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কি</a:t>
            </a:r>
            <a:r>
              <a:rPr kumimoji="0" lang="en-US" sz="4400" b="1" i="0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?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362200"/>
            <a:ext cx="7924800" cy="3170099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যে সব অঙ্গ বাইরের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উদ্দী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পনায় সাড়া দেয় তাকে সংবেদী অঙ্গ বলে। যেমন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চোখ, কান, নাক, জি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হ্বা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ও ত্বক। এ সব অঙ্গ দিয়ে আমরা দেখি, শুনি, ঘ্রান নিই, খাবারের স্বাদ এবং তাপ চাপ ঠা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ন্ডা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গরম অনুভব করি।</a:t>
            </a:r>
          </a:p>
        </p:txBody>
      </p:sp>
      <p:pic>
        <p:nvPicPr>
          <p:cNvPr id="7" name="Picture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8251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937" y="1413246"/>
            <a:ext cx="6776581" cy="77447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bn-IN" sz="4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</a:t>
            </a:r>
            <a:endParaRPr lang="en-US" sz="40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3524" y="3063710"/>
            <a:ext cx="5047409" cy="800117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চোখ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কাকে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বলে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?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4946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3399"/>
            <a:ext cx="7886700" cy="914401"/>
          </a:xfrm>
        </p:spPr>
        <p:txBody>
          <a:bodyPr>
            <a:normAutofit/>
          </a:bodyPr>
          <a:lstStyle/>
          <a:p>
            <a:pPr algn="ctr"/>
            <a:r>
              <a:rPr lang="bn-BD" sz="5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চোখ কিভাবে কাজ করে</a:t>
            </a:r>
            <a:endParaRPr lang="en-US" sz="5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4724400"/>
          </a:xfrm>
        </p:spPr>
      </p:pic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575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28600" y="325676"/>
          <a:ext cx="87630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501041" y="379109"/>
            <a:ext cx="8160707" cy="6856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48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গঠন</a:t>
            </a:r>
            <a:endParaRPr lang="en-US" sz="48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754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8A47BC-B7A2-4947-94B1-405FF27B8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graphicEl>
                                              <a:dgm id="{BA8A47BC-B7A2-4947-94B1-405FF27B80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8266C3-10B6-4D40-929C-F466E73EB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graphicEl>
                                              <a:dgm id="{908266C3-10B6-4D40-929C-F466E73EB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F6F854-FDE0-4E90-95DA-AF245331B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40F6F854-FDE0-4E90-95DA-AF245331B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C1DCCF-9158-4BC9-83E8-A615C55F3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graphicEl>
                                              <a:dgm id="{C0C1DCCF-9158-4BC9-83E8-A615C55F3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D66A6D-FF6C-41FF-8A7D-74F633FFE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graphicEl>
                                              <a:dgm id="{97D66A6D-FF6C-41FF-8A7D-74F633FFE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48F505-18E8-4FC6-B980-704DF9053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7148F505-18E8-4FC6-B980-704DF9053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0A8AEE-A7BC-4D5E-855E-3D324580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740A8AEE-A7BC-4D5E-855E-3D3245802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654129-7604-492F-A1FA-E31C90E4F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graphicEl>
                                              <a:dgm id="{D3654129-7604-492F-A1FA-E31C90E4F6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D430E9-36C9-435E-A342-6DAAED64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D0D430E9-36C9-435E-A342-6DAAED644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40A4F1-920F-4802-8165-A401BF970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graphicEl>
                                              <a:dgm id="{A740A4F1-920F-4802-8165-A401BF9708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D27880-1D01-46D9-BB85-08FA65F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graphicEl>
                                              <a:dgm id="{ADD27880-1D01-46D9-BB85-08FA65FF3A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47B5E0-F244-4884-A423-792535AC5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graphicEl>
                                              <a:dgm id="{2F47B5E0-F244-4884-A423-792535AC5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9D2E2E-FD2C-4129-B100-698BC952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graphicEl>
                                              <a:dgm id="{FE9D2E2E-FD2C-4129-B100-698BC9522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453</Words>
  <Application>Microsoft Office PowerPoint</Application>
  <PresentationFormat>On-screen Show (4:3)</PresentationFormat>
  <Paragraphs>84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একক কাজ</vt:lpstr>
      <vt:lpstr>চোখ কিভাবে কাজ করে</vt:lpstr>
      <vt:lpstr>Slide 9</vt:lpstr>
      <vt:lpstr>Slide 10</vt:lpstr>
      <vt:lpstr>Slide 11</vt:lpstr>
      <vt:lpstr>Slide 12</vt:lpstr>
      <vt:lpstr>Slide 13</vt:lpstr>
      <vt:lpstr>Slide 14</vt:lpstr>
      <vt:lpstr>Slide 15</vt:lpstr>
      <vt:lpstr>জোড়ায় কাজ</vt:lpstr>
      <vt:lpstr>চোখের যত্ন</vt:lpstr>
      <vt:lpstr>Slide 18</vt:lpstr>
      <vt:lpstr>দলীয় কাজ</vt:lpstr>
      <vt:lpstr>মূল্যায়ন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HAMIM COMPUTER</dc:creator>
  <cp:lastModifiedBy>new</cp:lastModifiedBy>
  <cp:revision>173</cp:revision>
  <dcterms:created xsi:type="dcterms:W3CDTF">2018-01-26T18:05:23Z</dcterms:created>
  <dcterms:modified xsi:type="dcterms:W3CDTF">2019-11-16T05:57:31Z</dcterms:modified>
</cp:coreProperties>
</file>