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7" r:id="rId11"/>
    <p:sldId id="266" r:id="rId12"/>
    <p:sldId id="264" r:id="rId13"/>
    <p:sldId id="268" r:id="rId14"/>
    <p:sldId id="269" r:id="rId15"/>
    <p:sldId id="270" r:id="rId16"/>
    <p:sldId id="265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02C57E-CBB7-48E8-BEC5-9FA533AB360F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3A48C8-2616-4019-86DE-D14FF13D73B9}">
      <dgm:prSet phldrT="[Text]" phldr="1"/>
      <dgm:spPr/>
      <dgm:t>
        <a:bodyPr/>
        <a:lstStyle/>
        <a:p>
          <a:endParaRPr lang="en-US"/>
        </a:p>
      </dgm:t>
    </dgm:pt>
    <dgm:pt modelId="{DBA5FC64-E9A6-48EF-8AC7-F1CC2842ED9A}" type="parTrans" cxnId="{4A311639-42BA-4267-9221-F4356A042082}">
      <dgm:prSet/>
      <dgm:spPr/>
      <dgm:t>
        <a:bodyPr/>
        <a:lstStyle/>
        <a:p>
          <a:endParaRPr lang="en-US"/>
        </a:p>
      </dgm:t>
    </dgm:pt>
    <dgm:pt modelId="{FA19D444-7A5B-4D81-9BCE-5B8733AF8A99}" type="sibTrans" cxnId="{4A311639-42BA-4267-9221-F4356A042082}">
      <dgm:prSet/>
      <dgm:spPr/>
      <dgm:t>
        <a:bodyPr/>
        <a:lstStyle/>
        <a:p>
          <a:endParaRPr lang="en-US"/>
        </a:p>
      </dgm:t>
    </dgm:pt>
    <dgm:pt modelId="{61EB1436-35BE-4356-8F53-9ADA95261581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পরিফেরা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09EC2A46-D5EB-4C36-BB69-C3E1EDE27F38}" type="parTrans" cxnId="{46621B33-16C3-4FAF-BE9F-7642D31ECB8E}">
      <dgm:prSet/>
      <dgm:spPr/>
      <dgm:t>
        <a:bodyPr/>
        <a:lstStyle/>
        <a:p>
          <a:endParaRPr lang="en-US"/>
        </a:p>
      </dgm:t>
    </dgm:pt>
    <dgm:pt modelId="{6B96769A-EB08-4662-B2E4-51219808E22C}" type="sibTrans" cxnId="{46621B33-16C3-4FAF-BE9F-7642D31ECB8E}">
      <dgm:prSet/>
      <dgm:spPr/>
      <dgm:t>
        <a:bodyPr/>
        <a:lstStyle/>
        <a:p>
          <a:endParaRPr lang="en-US"/>
        </a:p>
      </dgm:t>
    </dgm:pt>
    <dgm:pt modelId="{4120B20D-0B8D-4C73-8433-81443B3D39D9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নিডারিয়া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F2E6200E-3240-4DED-8D26-F59A770BD225}" type="parTrans" cxnId="{60390A0A-DCE0-43DD-B657-2C8E1641FEC5}">
      <dgm:prSet/>
      <dgm:spPr/>
      <dgm:t>
        <a:bodyPr/>
        <a:lstStyle/>
        <a:p>
          <a:endParaRPr lang="en-US"/>
        </a:p>
      </dgm:t>
    </dgm:pt>
    <dgm:pt modelId="{F45B4C73-5590-4FC9-BA8A-1DD88FC54F51}" type="sibTrans" cxnId="{60390A0A-DCE0-43DD-B657-2C8E1641FEC5}">
      <dgm:prSet/>
      <dgm:spPr/>
      <dgm:t>
        <a:bodyPr/>
        <a:lstStyle/>
        <a:p>
          <a:endParaRPr lang="en-US"/>
        </a:p>
      </dgm:t>
    </dgm:pt>
    <dgm:pt modelId="{44F39B5E-99DB-4352-B1F0-4F224ED6FBAD}">
      <dgm:prSet phldrT="[Text]"/>
      <dgm:spPr/>
      <dgm:t>
        <a:bodyPr/>
        <a:lstStyle/>
        <a:p>
          <a:r>
            <a:rPr lang="en-US" dirty="0" err="1" smtClean="0"/>
            <a:t>মলাস্কা</a:t>
          </a:r>
          <a:endParaRPr lang="en-US" dirty="0"/>
        </a:p>
      </dgm:t>
    </dgm:pt>
    <dgm:pt modelId="{06300AD7-4E4C-4129-9350-425C36D77C0F}" type="parTrans" cxnId="{52A9DF37-1294-4437-8495-26EB35BCE893}">
      <dgm:prSet/>
      <dgm:spPr/>
      <dgm:t>
        <a:bodyPr/>
        <a:lstStyle/>
        <a:p>
          <a:endParaRPr lang="en-US"/>
        </a:p>
      </dgm:t>
    </dgm:pt>
    <dgm:pt modelId="{1097FC1C-BB78-41F2-959F-D9BCD1910464}" type="sibTrans" cxnId="{52A9DF37-1294-4437-8495-26EB35BCE893}">
      <dgm:prSet/>
      <dgm:spPr/>
      <dgm:t>
        <a:bodyPr/>
        <a:lstStyle/>
        <a:p>
          <a:endParaRPr lang="en-US"/>
        </a:p>
      </dgm:t>
    </dgm:pt>
    <dgm:pt modelId="{FA8BA66C-B2AE-4325-8AA0-D16A7C986259}">
      <dgm:prSet phldrT="[Text]"/>
      <dgm:spPr/>
      <dgm:t>
        <a:bodyPr/>
        <a:lstStyle/>
        <a:p>
          <a:r>
            <a:rPr lang="en-US" dirty="0" err="1" smtClean="0"/>
            <a:t>একাইনোডারমাটা</a:t>
          </a:r>
          <a:endParaRPr lang="en-US" dirty="0"/>
        </a:p>
      </dgm:t>
    </dgm:pt>
    <dgm:pt modelId="{D9040F3A-8EA6-458C-98B1-EA2806BA9F1A}" type="parTrans" cxnId="{411E73DC-AB4B-4B2E-B5AF-ED35E7001167}">
      <dgm:prSet/>
      <dgm:spPr/>
      <dgm:t>
        <a:bodyPr/>
        <a:lstStyle/>
        <a:p>
          <a:endParaRPr lang="en-US"/>
        </a:p>
      </dgm:t>
    </dgm:pt>
    <dgm:pt modelId="{D7602BF4-33C3-49DF-918A-DFFA358A0E99}" type="sibTrans" cxnId="{411E73DC-AB4B-4B2E-B5AF-ED35E7001167}">
      <dgm:prSet/>
      <dgm:spPr/>
      <dgm:t>
        <a:bodyPr/>
        <a:lstStyle/>
        <a:p>
          <a:endParaRPr lang="en-US"/>
        </a:p>
      </dgm:t>
    </dgm:pt>
    <dgm:pt modelId="{75296C53-8001-4F71-94DC-DE2C1F3B9987}">
      <dgm:prSet phldrT="[Text]"/>
      <dgm:spPr/>
      <dgm:t>
        <a:bodyPr/>
        <a:lstStyle/>
        <a:p>
          <a:endParaRPr lang="en-US"/>
        </a:p>
      </dgm:t>
    </dgm:pt>
    <dgm:pt modelId="{FA20A5F2-AA33-4AFF-B600-362B9B22EE1A}" type="parTrans" cxnId="{8A9B8B9E-FCE2-4925-B474-6A0A4FE5BB3D}">
      <dgm:prSet/>
      <dgm:spPr/>
      <dgm:t>
        <a:bodyPr/>
        <a:lstStyle/>
        <a:p>
          <a:endParaRPr lang="en-US"/>
        </a:p>
      </dgm:t>
    </dgm:pt>
    <dgm:pt modelId="{D8E9F7FD-CD46-4EDA-B4EC-EA952C62849A}" type="sibTrans" cxnId="{8A9B8B9E-FCE2-4925-B474-6A0A4FE5BB3D}">
      <dgm:prSet/>
      <dgm:spPr/>
      <dgm:t>
        <a:bodyPr/>
        <a:lstStyle/>
        <a:p>
          <a:endParaRPr lang="en-US"/>
        </a:p>
      </dgm:t>
    </dgm:pt>
    <dgm:pt modelId="{D5B7629F-2BE2-43D7-BDAB-FC4195D7BD04}">
      <dgm:prSet/>
      <dgm:spPr/>
      <dgm:t>
        <a:bodyPr/>
        <a:lstStyle/>
        <a:p>
          <a:r>
            <a:rPr lang="en-US" dirty="0" err="1" smtClean="0"/>
            <a:t>আর্থ্রোপোডা</a:t>
          </a:r>
          <a:endParaRPr lang="en-US" dirty="0"/>
        </a:p>
      </dgm:t>
    </dgm:pt>
    <dgm:pt modelId="{955AA3EF-8213-458F-8E21-248D96F60792}" type="parTrans" cxnId="{8E201534-7FFD-43F5-BB1E-70C2DDAF4C91}">
      <dgm:prSet/>
      <dgm:spPr/>
      <dgm:t>
        <a:bodyPr/>
        <a:lstStyle/>
        <a:p>
          <a:endParaRPr lang="en-US"/>
        </a:p>
      </dgm:t>
    </dgm:pt>
    <dgm:pt modelId="{8F6D3AAD-0CF8-4A47-8FEB-4FA02B66E9DA}" type="sibTrans" cxnId="{8E201534-7FFD-43F5-BB1E-70C2DDAF4C91}">
      <dgm:prSet/>
      <dgm:spPr/>
      <dgm:t>
        <a:bodyPr/>
        <a:lstStyle/>
        <a:p>
          <a:endParaRPr lang="en-US"/>
        </a:p>
      </dgm:t>
    </dgm:pt>
    <dgm:pt modelId="{00A15170-7A23-4866-AB2B-363F8DBEC779}">
      <dgm:prSet/>
      <dgm:spPr/>
      <dgm:t>
        <a:bodyPr/>
        <a:lstStyle/>
        <a:p>
          <a:r>
            <a:rPr lang="en-US" dirty="0" err="1" smtClean="0"/>
            <a:t>অ্যানেলিডা</a:t>
          </a:r>
          <a:endParaRPr lang="en-US" dirty="0"/>
        </a:p>
      </dgm:t>
    </dgm:pt>
    <dgm:pt modelId="{31690AB1-EE84-4B0B-8490-1FFBE6D30FEA}" type="parTrans" cxnId="{B7898446-0B72-4E2E-8286-97CB4E9F768E}">
      <dgm:prSet/>
      <dgm:spPr/>
      <dgm:t>
        <a:bodyPr/>
        <a:lstStyle/>
        <a:p>
          <a:endParaRPr lang="en-US"/>
        </a:p>
      </dgm:t>
    </dgm:pt>
    <dgm:pt modelId="{0E62032A-863B-4E33-B9CA-2132E68359A3}" type="sibTrans" cxnId="{B7898446-0B72-4E2E-8286-97CB4E9F768E}">
      <dgm:prSet/>
      <dgm:spPr/>
      <dgm:t>
        <a:bodyPr/>
        <a:lstStyle/>
        <a:p>
          <a:endParaRPr lang="en-US"/>
        </a:p>
      </dgm:t>
    </dgm:pt>
    <dgm:pt modelId="{2BDD9148-6856-41C5-984E-45D5F6B7E98C}">
      <dgm:prSet/>
      <dgm:spPr/>
      <dgm:t>
        <a:bodyPr/>
        <a:lstStyle/>
        <a:p>
          <a:r>
            <a:rPr lang="en-US" dirty="0" err="1" smtClean="0"/>
            <a:t>নেমাটোডা</a:t>
          </a:r>
          <a:endParaRPr lang="en-US" dirty="0"/>
        </a:p>
      </dgm:t>
    </dgm:pt>
    <dgm:pt modelId="{7ECC58C9-C371-4780-A74F-16B15605B2F1}" type="parTrans" cxnId="{8C1968F9-0B23-4953-A7F7-2D21C9C3674C}">
      <dgm:prSet/>
      <dgm:spPr/>
      <dgm:t>
        <a:bodyPr/>
        <a:lstStyle/>
        <a:p>
          <a:endParaRPr lang="en-US"/>
        </a:p>
      </dgm:t>
    </dgm:pt>
    <dgm:pt modelId="{2AA27A2E-7F18-4EDB-8626-40884979168E}" type="sibTrans" cxnId="{8C1968F9-0B23-4953-A7F7-2D21C9C3674C}">
      <dgm:prSet/>
      <dgm:spPr/>
      <dgm:t>
        <a:bodyPr/>
        <a:lstStyle/>
        <a:p>
          <a:endParaRPr lang="en-US"/>
        </a:p>
      </dgm:t>
    </dgm:pt>
    <dgm:pt modelId="{D283B706-16D9-4E81-B4E8-FF94CB331847}">
      <dgm:prSet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প্লাটিহেলমিনথেস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7AD61AC6-CE6D-44A4-9674-D5462BC6C1EC}" type="parTrans" cxnId="{EF25C7F3-A34A-4A4F-A46A-F3604960EAC0}">
      <dgm:prSet/>
      <dgm:spPr/>
      <dgm:t>
        <a:bodyPr/>
        <a:lstStyle/>
        <a:p>
          <a:endParaRPr lang="en-US"/>
        </a:p>
      </dgm:t>
    </dgm:pt>
    <dgm:pt modelId="{E3431E62-E5E7-489A-8350-E6DBA54FF7D9}" type="sibTrans" cxnId="{EF25C7F3-A34A-4A4F-A46A-F3604960EAC0}">
      <dgm:prSet/>
      <dgm:spPr/>
      <dgm:t>
        <a:bodyPr/>
        <a:lstStyle/>
        <a:p>
          <a:endParaRPr lang="en-US"/>
        </a:p>
      </dgm:t>
    </dgm:pt>
    <dgm:pt modelId="{431C4F00-D2D5-42A1-B60A-EF7EAF660031}" type="pres">
      <dgm:prSet presAssocID="{6702C57E-CBB7-48E8-BEC5-9FA533AB36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B26AAD-3750-4F54-856E-3C0BBA1ECBA3}" type="pres">
      <dgm:prSet presAssocID="{5A3A48C8-2616-4019-86DE-D14FF13D73B9}" presName="centerShape" presStyleLbl="node0" presStyleIdx="0" presStyleCnt="1"/>
      <dgm:spPr/>
      <dgm:t>
        <a:bodyPr/>
        <a:lstStyle/>
        <a:p>
          <a:endParaRPr lang="en-US"/>
        </a:p>
      </dgm:t>
    </dgm:pt>
    <dgm:pt modelId="{03271E0C-B07D-43D6-93EE-CFDEF68CF67D}" type="pres">
      <dgm:prSet presAssocID="{09EC2A46-D5EB-4C36-BB69-C3E1EDE27F38}" presName="parTrans" presStyleLbl="sibTrans2D1" presStyleIdx="0" presStyleCnt="8"/>
      <dgm:spPr/>
      <dgm:t>
        <a:bodyPr/>
        <a:lstStyle/>
        <a:p>
          <a:endParaRPr lang="en-US"/>
        </a:p>
      </dgm:t>
    </dgm:pt>
    <dgm:pt modelId="{2F8EB502-04FE-4C48-8282-F8784E4422C9}" type="pres">
      <dgm:prSet presAssocID="{09EC2A46-D5EB-4C36-BB69-C3E1EDE27F38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28184E6C-462F-4739-988F-B317FC3318AA}" type="pres">
      <dgm:prSet presAssocID="{61EB1436-35BE-4356-8F53-9ADA9526158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5A083-FF5D-40E8-A4BC-FD9FCEDFABB8}" type="pres">
      <dgm:prSet presAssocID="{F2E6200E-3240-4DED-8D26-F59A770BD225}" presName="parTrans" presStyleLbl="sibTrans2D1" presStyleIdx="1" presStyleCnt="8"/>
      <dgm:spPr/>
      <dgm:t>
        <a:bodyPr/>
        <a:lstStyle/>
        <a:p>
          <a:endParaRPr lang="en-US"/>
        </a:p>
      </dgm:t>
    </dgm:pt>
    <dgm:pt modelId="{36B56A6C-94BC-4E79-9777-D4ED479F773C}" type="pres">
      <dgm:prSet presAssocID="{F2E6200E-3240-4DED-8D26-F59A770BD225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D2D2F630-D97E-4C38-9A8F-87952EFF64EA}" type="pres">
      <dgm:prSet presAssocID="{4120B20D-0B8D-4C73-8433-81443B3D39D9}" presName="node" presStyleLbl="node1" presStyleIdx="1" presStyleCnt="8" custRadScaleRad="101968" custRadScaleInc="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97C3C-7765-4036-B66D-90D8CF8243CC}" type="pres">
      <dgm:prSet presAssocID="{7AD61AC6-CE6D-44A4-9674-D5462BC6C1EC}" presName="parTrans" presStyleLbl="sibTrans2D1" presStyleIdx="2" presStyleCnt="8"/>
      <dgm:spPr/>
      <dgm:t>
        <a:bodyPr/>
        <a:lstStyle/>
        <a:p>
          <a:endParaRPr lang="en-US"/>
        </a:p>
      </dgm:t>
    </dgm:pt>
    <dgm:pt modelId="{FB2E8CB3-E428-41CE-BD42-00FAA6B1F5F1}" type="pres">
      <dgm:prSet presAssocID="{7AD61AC6-CE6D-44A4-9674-D5462BC6C1EC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F563DA86-387E-454A-A052-6E939F5EC621}" type="pres">
      <dgm:prSet presAssocID="{D283B706-16D9-4E81-B4E8-FF94CB33184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AF24B-A956-4F73-9CDF-2FA09394DD74}" type="pres">
      <dgm:prSet presAssocID="{7ECC58C9-C371-4780-A74F-16B15605B2F1}" presName="parTrans" presStyleLbl="sibTrans2D1" presStyleIdx="3" presStyleCnt="8"/>
      <dgm:spPr/>
      <dgm:t>
        <a:bodyPr/>
        <a:lstStyle/>
        <a:p>
          <a:endParaRPr lang="en-US"/>
        </a:p>
      </dgm:t>
    </dgm:pt>
    <dgm:pt modelId="{010144DC-AF51-4985-9EC9-02A92A4E0055}" type="pres">
      <dgm:prSet presAssocID="{7ECC58C9-C371-4780-A74F-16B15605B2F1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65A64B80-ECBC-443E-BE03-57BBBBE86053}" type="pres">
      <dgm:prSet presAssocID="{2BDD9148-6856-41C5-984E-45D5F6B7E98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0929B-9AE4-4550-B92E-0C87CB5FB38A}" type="pres">
      <dgm:prSet presAssocID="{31690AB1-EE84-4B0B-8490-1FFBE6D30FEA}" presName="parTrans" presStyleLbl="sibTrans2D1" presStyleIdx="4" presStyleCnt="8"/>
      <dgm:spPr/>
      <dgm:t>
        <a:bodyPr/>
        <a:lstStyle/>
        <a:p>
          <a:endParaRPr lang="en-US"/>
        </a:p>
      </dgm:t>
    </dgm:pt>
    <dgm:pt modelId="{CA188976-17D9-4B46-BD30-577D62279EF9}" type="pres">
      <dgm:prSet presAssocID="{31690AB1-EE84-4B0B-8490-1FFBE6D30FEA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F4A397BD-EFA6-4575-BDAB-545E9DA40FF9}" type="pres">
      <dgm:prSet presAssocID="{00A15170-7A23-4866-AB2B-363F8DBEC77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07D1C-00F9-478D-B814-9ED73422AC54}" type="pres">
      <dgm:prSet presAssocID="{955AA3EF-8213-458F-8E21-248D96F60792}" presName="parTrans" presStyleLbl="sibTrans2D1" presStyleIdx="5" presStyleCnt="8"/>
      <dgm:spPr/>
      <dgm:t>
        <a:bodyPr/>
        <a:lstStyle/>
        <a:p>
          <a:endParaRPr lang="en-US"/>
        </a:p>
      </dgm:t>
    </dgm:pt>
    <dgm:pt modelId="{CBD7C5F6-66F6-4467-BF5B-F3056FFE7550}" type="pres">
      <dgm:prSet presAssocID="{955AA3EF-8213-458F-8E21-248D96F60792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02452788-1FF3-43EA-82CE-7EF8D1B0BA71}" type="pres">
      <dgm:prSet presAssocID="{D5B7629F-2BE2-43D7-BDAB-FC4195D7BD0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B9810-73A0-4EC2-9A1F-D9213A779642}" type="pres">
      <dgm:prSet presAssocID="{06300AD7-4E4C-4129-9350-425C36D77C0F}" presName="parTrans" presStyleLbl="sibTrans2D1" presStyleIdx="6" presStyleCnt="8"/>
      <dgm:spPr/>
      <dgm:t>
        <a:bodyPr/>
        <a:lstStyle/>
        <a:p>
          <a:endParaRPr lang="en-US"/>
        </a:p>
      </dgm:t>
    </dgm:pt>
    <dgm:pt modelId="{17C76553-26B7-4B11-8197-3928102F7131}" type="pres">
      <dgm:prSet presAssocID="{06300AD7-4E4C-4129-9350-425C36D77C0F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A3879E73-D8EB-424C-B2A8-E2CF60177CC9}" type="pres">
      <dgm:prSet presAssocID="{44F39B5E-99DB-4352-B1F0-4F224ED6FBA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9CE9D-2428-419D-95AF-0149AC36585A}" type="pres">
      <dgm:prSet presAssocID="{D9040F3A-8EA6-458C-98B1-EA2806BA9F1A}" presName="parTrans" presStyleLbl="sibTrans2D1" presStyleIdx="7" presStyleCnt="8"/>
      <dgm:spPr/>
      <dgm:t>
        <a:bodyPr/>
        <a:lstStyle/>
        <a:p>
          <a:endParaRPr lang="en-US"/>
        </a:p>
      </dgm:t>
    </dgm:pt>
    <dgm:pt modelId="{110C261A-9551-44C3-B540-063E13522956}" type="pres">
      <dgm:prSet presAssocID="{D9040F3A-8EA6-458C-98B1-EA2806BA9F1A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39E711F7-6197-4481-B9F5-5E3A53B70D50}" type="pres">
      <dgm:prSet presAssocID="{FA8BA66C-B2AE-4325-8AA0-D16A7C98625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B855F3-12D6-4639-8861-6E3CFC7CC1C9}" type="presOf" srcId="{09EC2A46-D5EB-4C36-BB69-C3E1EDE27F38}" destId="{2F8EB502-04FE-4C48-8282-F8784E4422C9}" srcOrd="1" destOrd="0" presId="urn:microsoft.com/office/officeart/2005/8/layout/radial5"/>
    <dgm:cxn modelId="{8C1968F9-0B23-4953-A7F7-2D21C9C3674C}" srcId="{5A3A48C8-2616-4019-86DE-D14FF13D73B9}" destId="{2BDD9148-6856-41C5-984E-45D5F6B7E98C}" srcOrd="3" destOrd="0" parTransId="{7ECC58C9-C371-4780-A74F-16B15605B2F1}" sibTransId="{2AA27A2E-7F18-4EDB-8626-40884979168E}"/>
    <dgm:cxn modelId="{8502A227-26EE-49D8-BD09-DACB5A55FF0C}" type="presOf" srcId="{FA8BA66C-B2AE-4325-8AA0-D16A7C986259}" destId="{39E711F7-6197-4481-B9F5-5E3A53B70D50}" srcOrd="0" destOrd="0" presId="urn:microsoft.com/office/officeart/2005/8/layout/radial5"/>
    <dgm:cxn modelId="{BF8D62D6-CC10-45AA-AFDB-53585FE7B104}" type="presOf" srcId="{6702C57E-CBB7-48E8-BEC5-9FA533AB360F}" destId="{431C4F00-D2D5-42A1-B60A-EF7EAF660031}" srcOrd="0" destOrd="0" presId="urn:microsoft.com/office/officeart/2005/8/layout/radial5"/>
    <dgm:cxn modelId="{A2690681-7CF3-4E53-8C9D-CE5D6E41B9C8}" type="presOf" srcId="{09EC2A46-D5EB-4C36-BB69-C3E1EDE27F38}" destId="{03271E0C-B07D-43D6-93EE-CFDEF68CF67D}" srcOrd="0" destOrd="0" presId="urn:microsoft.com/office/officeart/2005/8/layout/radial5"/>
    <dgm:cxn modelId="{8E201534-7FFD-43F5-BB1E-70C2DDAF4C91}" srcId="{5A3A48C8-2616-4019-86DE-D14FF13D73B9}" destId="{D5B7629F-2BE2-43D7-BDAB-FC4195D7BD04}" srcOrd="5" destOrd="0" parTransId="{955AA3EF-8213-458F-8E21-248D96F60792}" sibTransId="{8F6D3AAD-0CF8-4A47-8FEB-4FA02B66E9DA}"/>
    <dgm:cxn modelId="{2110153C-C04D-4649-8FC2-9A931E4A4E9E}" type="presOf" srcId="{955AA3EF-8213-458F-8E21-248D96F60792}" destId="{61F07D1C-00F9-478D-B814-9ED73422AC54}" srcOrd="0" destOrd="0" presId="urn:microsoft.com/office/officeart/2005/8/layout/radial5"/>
    <dgm:cxn modelId="{EF25C7F3-A34A-4A4F-A46A-F3604960EAC0}" srcId="{5A3A48C8-2616-4019-86DE-D14FF13D73B9}" destId="{D283B706-16D9-4E81-B4E8-FF94CB331847}" srcOrd="2" destOrd="0" parTransId="{7AD61AC6-CE6D-44A4-9674-D5462BC6C1EC}" sibTransId="{E3431E62-E5E7-489A-8350-E6DBA54FF7D9}"/>
    <dgm:cxn modelId="{F631DA0A-12DA-4FD8-89AA-CEA248BE4002}" type="presOf" srcId="{5A3A48C8-2616-4019-86DE-D14FF13D73B9}" destId="{B9B26AAD-3750-4F54-856E-3C0BBA1ECBA3}" srcOrd="0" destOrd="0" presId="urn:microsoft.com/office/officeart/2005/8/layout/radial5"/>
    <dgm:cxn modelId="{86054819-08A3-40E5-9B83-F19D1FBE60B4}" type="presOf" srcId="{D283B706-16D9-4E81-B4E8-FF94CB331847}" destId="{F563DA86-387E-454A-A052-6E939F5EC621}" srcOrd="0" destOrd="0" presId="urn:microsoft.com/office/officeart/2005/8/layout/radial5"/>
    <dgm:cxn modelId="{46F85DE2-49AE-4837-8C12-FC6D70BDB5B6}" type="presOf" srcId="{7ECC58C9-C371-4780-A74F-16B15605B2F1}" destId="{CF5AF24B-A956-4F73-9CDF-2FA09394DD74}" srcOrd="0" destOrd="0" presId="urn:microsoft.com/office/officeart/2005/8/layout/radial5"/>
    <dgm:cxn modelId="{B7898446-0B72-4E2E-8286-97CB4E9F768E}" srcId="{5A3A48C8-2616-4019-86DE-D14FF13D73B9}" destId="{00A15170-7A23-4866-AB2B-363F8DBEC779}" srcOrd="4" destOrd="0" parTransId="{31690AB1-EE84-4B0B-8490-1FFBE6D30FEA}" sibTransId="{0E62032A-863B-4E33-B9CA-2132E68359A3}"/>
    <dgm:cxn modelId="{F9766E4F-5445-49EA-8A2A-C949E999CDB4}" type="presOf" srcId="{955AA3EF-8213-458F-8E21-248D96F60792}" destId="{CBD7C5F6-66F6-4467-BF5B-F3056FFE7550}" srcOrd="1" destOrd="0" presId="urn:microsoft.com/office/officeart/2005/8/layout/radial5"/>
    <dgm:cxn modelId="{5BBD3C28-0C74-4C15-AA5E-A85FD01F56D6}" type="presOf" srcId="{7AD61AC6-CE6D-44A4-9674-D5462BC6C1EC}" destId="{FB2E8CB3-E428-41CE-BD42-00FAA6B1F5F1}" srcOrd="1" destOrd="0" presId="urn:microsoft.com/office/officeart/2005/8/layout/radial5"/>
    <dgm:cxn modelId="{01380C44-FDBB-4EF4-B08A-DB7B9D0AB2A7}" type="presOf" srcId="{06300AD7-4E4C-4129-9350-425C36D77C0F}" destId="{EC5B9810-73A0-4EC2-9A1F-D9213A779642}" srcOrd="0" destOrd="0" presId="urn:microsoft.com/office/officeart/2005/8/layout/radial5"/>
    <dgm:cxn modelId="{36A59AD5-6989-42AA-918E-F391C5B2DA7F}" type="presOf" srcId="{D5B7629F-2BE2-43D7-BDAB-FC4195D7BD04}" destId="{02452788-1FF3-43EA-82CE-7EF8D1B0BA71}" srcOrd="0" destOrd="0" presId="urn:microsoft.com/office/officeart/2005/8/layout/radial5"/>
    <dgm:cxn modelId="{89C5BE0E-AC08-41B2-AD3B-22911CD55CF5}" type="presOf" srcId="{4120B20D-0B8D-4C73-8433-81443B3D39D9}" destId="{D2D2F630-D97E-4C38-9A8F-87952EFF64EA}" srcOrd="0" destOrd="0" presId="urn:microsoft.com/office/officeart/2005/8/layout/radial5"/>
    <dgm:cxn modelId="{8A9B8B9E-FCE2-4925-B474-6A0A4FE5BB3D}" srcId="{6702C57E-CBB7-48E8-BEC5-9FA533AB360F}" destId="{75296C53-8001-4F71-94DC-DE2C1F3B9987}" srcOrd="1" destOrd="0" parTransId="{FA20A5F2-AA33-4AFF-B600-362B9B22EE1A}" sibTransId="{D8E9F7FD-CD46-4EDA-B4EC-EA952C62849A}"/>
    <dgm:cxn modelId="{4A311639-42BA-4267-9221-F4356A042082}" srcId="{6702C57E-CBB7-48E8-BEC5-9FA533AB360F}" destId="{5A3A48C8-2616-4019-86DE-D14FF13D73B9}" srcOrd="0" destOrd="0" parTransId="{DBA5FC64-E9A6-48EF-8AC7-F1CC2842ED9A}" sibTransId="{FA19D444-7A5B-4D81-9BCE-5B8733AF8A99}"/>
    <dgm:cxn modelId="{0021979E-3B19-4169-9E32-9EA020647CEE}" type="presOf" srcId="{D9040F3A-8EA6-458C-98B1-EA2806BA9F1A}" destId="{110C261A-9551-44C3-B540-063E13522956}" srcOrd="1" destOrd="0" presId="urn:microsoft.com/office/officeart/2005/8/layout/radial5"/>
    <dgm:cxn modelId="{12F7546F-97F4-4759-A85B-BA0058AF71D8}" type="presOf" srcId="{06300AD7-4E4C-4129-9350-425C36D77C0F}" destId="{17C76553-26B7-4B11-8197-3928102F7131}" srcOrd="1" destOrd="0" presId="urn:microsoft.com/office/officeart/2005/8/layout/radial5"/>
    <dgm:cxn modelId="{F957BED9-7604-4C0A-BA33-8C9194259C40}" type="presOf" srcId="{44F39B5E-99DB-4352-B1F0-4F224ED6FBAD}" destId="{A3879E73-D8EB-424C-B2A8-E2CF60177CC9}" srcOrd="0" destOrd="0" presId="urn:microsoft.com/office/officeart/2005/8/layout/radial5"/>
    <dgm:cxn modelId="{411E73DC-AB4B-4B2E-B5AF-ED35E7001167}" srcId="{5A3A48C8-2616-4019-86DE-D14FF13D73B9}" destId="{FA8BA66C-B2AE-4325-8AA0-D16A7C986259}" srcOrd="7" destOrd="0" parTransId="{D9040F3A-8EA6-458C-98B1-EA2806BA9F1A}" sibTransId="{D7602BF4-33C3-49DF-918A-DFFA358A0E99}"/>
    <dgm:cxn modelId="{0EC43438-066F-4E84-BBAA-6E8C51C4E839}" type="presOf" srcId="{F2E6200E-3240-4DED-8D26-F59A770BD225}" destId="{6865A083-FF5D-40E8-A4BC-FD9FCEDFABB8}" srcOrd="0" destOrd="0" presId="urn:microsoft.com/office/officeart/2005/8/layout/radial5"/>
    <dgm:cxn modelId="{B1D10540-3139-4829-8DF7-FE5FEFDB75F9}" type="presOf" srcId="{F2E6200E-3240-4DED-8D26-F59A770BD225}" destId="{36B56A6C-94BC-4E79-9777-D4ED479F773C}" srcOrd="1" destOrd="0" presId="urn:microsoft.com/office/officeart/2005/8/layout/radial5"/>
    <dgm:cxn modelId="{E60998E2-EFAE-4B13-A270-F492A751E88D}" type="presOf" srcId="{31690AB1-EE84-4B0B-8490-1FFBE6D30FEA}" destId="{CA188976-17D9-4B46-BD30-577D62279EF9}" srcOrd="1" destOrd="0" presId="urn:microsoft.com/office/officeart/2005/8/layout/radial5"/>
    <dgm:cxn modelId="{5738DE8A-649D-4582-B065-8D053513138C}" type="presOf" srcId="{D9040F3A-8EA6-458C-98B1-EA2806BA9F1A}" destId="{0919CE9D-2428-419D-95AF-0149AC36585A}" srcOrd="0" destOrd="0" presId="urn:microsoft.com/office/officeart/2005/8/layout/radial5"/>
    <dgm:cxn modelId="{ACCB1B55-5F6A-4AED-B110-C67E5C448796}" type="presOf" srcId="{2BDD9148-6856-41C5-984E-45D5F6B7E98C}" destId="{65A64B80-ECBC-443E-BE03-57BBBBE86053}" srcOrd="0" destOrd="0" presId="urn:microsoft.com/office/officeart/2005/8/layout/radial5"/>
    <dgm:cxn modelId="{6D9B4A89-023B-4D19-9184-EC99232C3ACB}" type="presOf" srcId="{7AD61AC6-CE6D-44A4-9674-D5462BC6C1EC}" destId="{1A897C3C-7765-4036-B66D-90D8CF8243CC}" srcOrd="0" destOrd="0" presId="urn:microsoft.com/office/officeart/2005/8/layout/radial5"/>
    <dgm:cxn modelId="{C1BDD1BF-3E3B-4AF3-BF48-F56B29828D8A}" type="presOf" srcId="{7ECC58C9-C371-4780-A74F-16B15605B2F1}" destId="{010144DC-AF51-4985-9EC9-02A92A4E0055}" srcOrd="1" destOrd="0" presId="urn:microsoft.com/office/officeart/2005/8/layout/radial5"/>
    <dgm:cxn modelId="{52A9DF37-1294-4437-8495-26EB35BCE893}" srcId="{5A3A48C8-2616-4019-86DE-D14FF13D73B9}" destId="{44F39B5E-99DB-4352-B1F0-4F224ED6FBAD}" srcOrd="6" destOrd="0" parTransId="{06300AD7-4E4C-4129-9350-425C36D77C0F}" sibTransId="{1097FC1C-BB78-41F2-959F-D9BCD1910464}"/>
    <dgm:cxn modelId="{135A7531-404E-496E-99B9-8403210B0837}" type="presOf" srcId="{00A15170-7A23-4866-AB2B-363F8DBEC779}" destId="{F4A397BD-EFA6-4575-BDAB-545E9DA40FF9}" srcOrd="0" destOrd="0" presId="urn:microsoft.com/office/officeart/2005/8/layout/radial5"/>
    <dgm:cxn modelId="{60390A0A-DCE0-43DD-B657-2C8E1641FEC5}" srcId="{5A3A48C8-2616-4019-86DE-D14FF13D73B9}" destId="{4120B20D-0B8D-4C73-8433-81443B3D39D9}" srcOrd="1" destOrd="0" parTransId="{F2E6200E-3240-4DED-8D26-F59A770BD225}" sibTransId="{F45B4C73-5590-4FC9-BA8A-1DD88FC54F51}"/>
    <dgm:cxn modelId="{46621B33-16C3-4FAF-BE9F-7642D31ECB8E}" srcId="{5A3A48C8-2616-4019-86DE-D14FF13D73B9}" destId="{61EB1436-35BE-4356-8F53-9ADA95261581}" srcOrd="0" destOrd="0" parTransId="{09EC2A46-D5EB-4C36-BB69-C3E1EDE27F38}" sibTransId="{6B96769A-EB08-4662-B2E4-51219808E22C}"/>
    <dgm:cxn modelId="{E91EC85C-5485-45F5-A468-91323E869510}" type="presOf" srcId="{61EB1436-35BE-4356-8F53-9ADA95261581}" destId="{28184E6C-462F-4739-988F-B317FC3318AA}" srcOrd="0" destOrd="0" presId="urn:microsoft.com/office/officeart/2005/8/layout/radial5"/>
    <dgm:cxn modelId="{F36B9747-1BBF-4142-AEE2-CA4B555B61BA}" type="presOf" srcId="{31690AB1-EE84-4B0B-8490-1FFBE6D30FEA}" destId="{4040929B-9AE4-4550-B92E-0C87CB5FB38A}" srcOrd="0" destOrd="0" presId="urn:microsoft.com/office/officeart/2005/8/layout/radial5"/>
    <dgm:cxn modelId="{5B729C60-F2A0-419B-8728-5DFFC25E2CF1}" type="presParOf" srcId="{431C4F00-D2D5-42A1-B60A-EF7EAF660031}" destId="{B9B26AAD-3750-4F54-856E-3C0BBA1ECBA3}" srcOrd="0" destOrd="0" presId="urn:microsoft.com/office/officeart/2005/8/layout/radial5"/>
    <dgm:cxn modelId="{7F13E853-92A5-437A-BE45-2E2049C6FA14}" type="presParOf" srcId="{431C4F00-D2D5-42A1-B60A-EF7EAF660031}" destId="{03271E0C-B07D-43D6-93EE-CFDEF68CF67D}" srcOrd="1" destOrd="0" presId="urn:microsoft.com/office/officeart/2005/8/layout/radial5"/>
    <dgm:cxn modelId="{F234D270-4E3C-4E76-9F68-38FF02691D87}" type="presParOf" srcId="{03271E0C-B07D-43D6-93EE-CFDEF68CF67D}" destId="{2F8EB502-04FE-4C48-8282-F8784E4422C9}" srcOrd="0" destOrd="0" presId="urn:microsoft.com/office/officeart/2005/8/layout/radial5"/>
    <dgm:cxn modelId="{BCB7987A-C6B1-4A6C-8AB0-C71388C51D37}" type="presParOf" srcId="{431C4F00-D2D5-42A1-B60A-EF7EAF660031}" destId="{28184E6C-462F-4739-988F-B317FC3318AA}" srcOrd="2" destOrd="0" presId="urn:microsoft.com/office/officeart/2005/8/layout/radial5"/>
    <dgm:cxn modelId="{34AEB3F1-1928-4D26-B115-1848344E03C4}" type="presParOf" srcId="{431C4F00-D2D5-42A1-B60A-EF7EAF660031}" destId="{6865A083-FF5D-40E8-A4BC-FD9FCEDFABB8}" srcOrd="3" destOrd="0" presId="urn:microsoft.com/office/officeart/2005/8/layout/radial5"/>
    <dgm:cxn modelId="{A5F5A595-56DA-4D8D-9517-137CF1B09905}" type="presParOf" srcId="{6865A083-FF5D-40E8-A4BC-FD9FCEDFABB8}" destId="{36B56A6C-94BC-4E79-9777-D4ED479F773C}" srcOrd="0" destOrd="0" presId="urn:microsoft.com/office/officeart/2005/8/layout/radial5"/>
    <dgm:cxn modelId="{6BDC1D06-BB9E-4240-805E-AF390AD0FEC4}" type="presParOf" srcId="{431C4F00-D2D5-42A1-B60A-EF7EAF660031}" destId="{D2D2F630-D97E-4C38-9A8F-87952EFF64EA}" srcOrd="4" destOrd="0" presId="urn:microsoft.com/office/officeart/2005/8/layout/radial5"/>
    <dgm:cxn modelId="{A949F80E-C517-462D-AE02-AD2E9B857CAB}" type="presParOf" srcId="{431C4F00-D2D5-42A1-B60A-EF7EAF660031}" destId="{1A897C3C-7765-4036-B66D-90D8CF8243CC}" srcOrd="5" destOrd="0" presId="urn:microsoft.com/office/officeart/2005/8/layout/radial5"/>
    <dgm:cxn modelId="{BF19E06D-D8CA-40B1-A463-963E3D6C7889}" type="presParOf" srcId="{1A897C3C-7765-4036-B66D-90D8CF8243CC}" destId="{FB2E8CB3-E428-41CE-BD42-00FAA6B1F5F1}" srcOrd="0" destOrd="0" presId="urn:microsoft.com/office/officeart/2005/8/layout/radial5"/>
    <dgm:cxn modelId="{2FFD3632-5B8C-4C16-95C2-C92085AA3F27}" type="presParOf" srcId="{431C4F00-D2D5-42A1-B60A-EF7EAF660031}" destId="{F563DA86-387E-454A-A052-6E939F5EC621}" srcOrd="6" destOrd="0" presId="urn:microsoft.com/office/officeart/2005/8/layout/radial5"/>
    <dgm:cxn modelId="{1614DF46-6CB2-4D0E-A5C0-8A12EBE10E01}" type="presParOf" srcId="{431C4F00-D2D5-42A1-B60A-EF7EAF660031}" destId="{CF5AF24B-A956-4F73-9CDF-2FA09394DD74}" srcOrd="7" destOrd="0" presId="urn:microsoft.com/office/officeart/2005/8/layout/radial5"/>
    <dgm:cxn modelId="{5F0A100A-9DDB-4994-B13C-8F04C89EC942}" type="presParOf" srcId="{CF5AF24B-A956-4F73-9CDF-2FA09394DD74}" destId="{010144DC-AF51-4985-9EC9-02A92A4E0055}" srcOrd="0" destOrd="0" presId="urn:microsoft.com/office/officeart/2005/8/layout/radial5"/>
    <dgm:cxn modelId="{7E026CF7-5FC6-4C45-BEB1-328CE42B9B73}" type="presParOf" srcId="{431C4F00-D2D5-42A1-B60A-EF7EAF660031}" destId="{65A64B80-ECBC-443E-BE03-57BBBBE86053}" srcOrd="8" destOrd="0" presId="urn:microsoft.com/office/officeart/2005/8/layout/radial5"/>
    <dgm:cxn modelId="{D29904F7-781C-4140-AFC3-FF39882F2756}" type="presParOf" srcId="{431C4F00-D2D5-42A1-B60A-EF7EAF660031}" destId="{4040929B-9AE4-4550-B92E-0C87CB5FB38A}" srcOrd="9" destOrd="0" presId="urn:microsoft.com/office/officeart/2005/8/layout/radial5"/>
    <dgm:cxn modelId="{0CC9018D-6D64-4803-876E-9EEE206B9B7D}" type="presParOf" srcId="{4040929B-9AE4-4550-B92E-0C87CB5FB38A}" destId="{CA188976-17D9-4B46-BD30-577D62279EF9}" srcOrd="0" destOrd="0" presId="urn:microsoft.com/office/officeart/2005/8/layout/radial5"/>
    <dgm:cxn modelId="{B070F7F1-6921-44E8-AA38-C4CC34D1C9A6}" type="presParOf" srcId="{431C4F00-D2D5-42A1-B60A-EF7EAF660031}" destId="{F4A397BD-EFA6-4575-BDAB-545E9DA40FF9}" srcOrd="10" destOrd="0" presId="urn:microsoft.com/office/officeart/2005/8/layout/radial5"/>
    <dgm:cxn modelId="{B69D1CE2-6711-4620-9104-7B38C68E0A7B}" type="presParOf" srcId="{431C4F00-D2D5-42A1-B60A-EF7EAF660031}" destId="{61F07D1C-00F9-478D-B814-9ED73422AC54}" srcOrd="11" destOrd="0" presId="urn:microsoft.com/office/officeart/2005/8/layout/radial5"/>
    <dgm:cxn modelId="{EE18E53C-53B6-418E-B107-7244515A3C7D}" type="presParOf" srcId="{61F07D1C-00F9-478D-B814-9ED73422AC54}" destId="{CBD7C5F6-66F6-4467-BF5B-F3056FFE7550}" srcOrd="0" destOrd="0" presId="urn:microsoft.com/office/officeart/2005/8/layout/radial5"/>
    <dgm:cxn modelId="{CA1CDB26-595A-4D20-AB25-761B2AA4392D}" type="presParOf" srcId="{431C4F00-D2D5-42A1-B60A-EF7EAF660031}" destId="{02452788-1FF3-43EA-82CE-7EF8D1B0BA71}" srcOrd="12" destOrd="0" presId="urn:microsoft.com/office/officeart/2005/8/layout/radial5"/>
    <dgm:cxn modelId="{985426E2-1DD4-4C66-8F25-7B1E78782C3F}" type="presParOf" srcId="{431C4F00-D2D5-42A1-B60A-EF7EAF660031}" destId="{EC5B9810-73A0-4EC2-9A1F-D9213A779642}" srcOrd="13" destOrd="0" presId="urn:microsoft.com/office/officeart/2005/8/layout/radial5"/>
    <dgm:cxn modelId="{B9C6762B-4DA5-4472-8462-6BADD4433429}" type="presParOf" srcId="{EC5B9810-73A0-4EC2-9A1F-D9213A779642}" destId="{17C76553-26B7-4B11-8197-3928102F7131}" srcOrd="0" destOrd="0" presId="urn:microsoft.com/office/officeart/2005/8/layout/radial5"/>
    <dgm:cxn modelId="{F2B4C783-D5AD-4FB2-B0CD-D9AF16A4CE45}" type="presParOf" srcId="{431C4F00-D2D5-42A1-B60A-EF7EAF660031}" destId="{A3879E73-D8EB-424C-B2A8-E2CF60177CC9}" srcOrd="14" destOrd="0" presId="urn:microsoft.com/office/officeart/2005/8/layout/radial5"/>
    <dgm:cxn modelId="{11D205A2-AF95-40FC-A527-006173E8C124}" type="presParOf" srcId="{431C4F00-D2D5-42A1-B60A-EF7EAF660031}" destId="{0919CE9D-2428-419D-95AF-0149AC36585A}" srcOrd="15" destOrd="0" presId="urn:microsoft.com/office/officeart/2005/8/layout/radial5"/>
    <dgm:cxn modelId="{8D6D8949-9F63-4535-B65D-638DBF01F9D9}" type="presParOf" srcId="{0919CE9D-2428-419D-95AF-0149AC36585A}" destId="{110C261A-9551-44C3-B540-063E13522956}" srcOrd="0" destOrd="0" presId="urn:microsoft.com/office/officeart/2005/8/layout/radial5"/>
    <dgm:cxn modelId="{3A9AE993-F075-4725-BBC3-75C31D63B9F9}" type="presParOf" srcId="{431C4F00-D2D5-42A1-B60A-EF7EAF660031}" destId="{39E711F7-6197-4481-B9F5-5E3A53B70D50}" srcOrd="16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D6565-56FC-465E-A631-2F2AFE1A1CB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32A58-BAB9-417C-860A-BCE21A278D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32A58-BAB9-417C-860A-BCE21A278D1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32A58-BAB9-417C-860A-BCE21A278D1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1"/>
            <a:ext cx="9753600" cy="68580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211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22 4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215" y="0"/>
            <a:ext cx="8093569" cy="6858000"/>
          </a:xfrm>
          <a:prstGeom prst="rect">
            <a:avLst/>
          </a:prstGeom>
        </p:spPr>
      </p:pic>
      <p:pic>
        <p:nvPicPr>
          <p:cNvPr id="3" name="Picture 2" descr="index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609600"/>
            <a:ext cx="2143125" cy="2143125"/>
          </a:xfrm>
          <a:prstGeom prst="rect">
            <a:avLst/>
          </a:prstGeom>
        </p:spPr>
      </p:pic>
      <p:pic>
        <p:nvPicPr>
          <p:cNvPr id="4" name="Picture 3" descr="telapoka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286000"/>
            <a:ext cx="2447925" cy="18669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13" y="0"/>
            <a:ext cx="9094174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24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ransition>
    <p:plu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59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218"/>
            <a:ext cx="9144000" cy="6733563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037707" y="2894707"/>
            <a:ext cx="1068585" cy="1068585"/>
            <a:chOff x="2513707" y="2243"/>
            <a:chExt cx="1068585" cy="1068585"/>
          </a:xfrm>
        </p:grpSpPr>
        <p:sp>
          <p:nvSpPr>
            <p:cNvPr id="5" name="Oval 4"/>
            <p:cNvSpPr/>
            <p:nvPr/>
          </p:nvSpPr>
          <p:spPr>
            <a:xfrm>
              <a:off x="2513707" y="2243"/>
              <a:ext cx="1068585" cy="1068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2670198" y="158734"/>
              <a:ext cx="755603" cy="755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38600" y="2895600"/>
            <a:ext cx="1068585" cy="1068585"/>
            <a:chOff x="2513707" y="2243"/>
            <a:chExt cx="1068585" cy="1068585"/>
          </a:xfrm>
        </p:grpSpPr>
        <p:sp>
          <p:nvSpPr>
            <p:cNvPr id="8" name="Oval 7"/>
            <p:cNvSpPr/>
            <p:nvPr/>
          </p:nvSpPr>
          <p:spPr>
            <a:xfrm>
              <a:off x="2513707" y="2243"/>
              <a:ext cx="1068585" cy="1068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2670198" y="158734"/>
              <a:ext cx="755603" cy="755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661201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6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7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390" y="0"/>
            <a:ext cx="7845220" cy="68580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</Words>
  <Application>Microsoft Office PowerPoint</Application>
  <PresentationFormat>On-screen Show (4:3)</PresentationFormat>
  <Paragraphs>10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</dc:creator>
  <cp:lastModifiedBy>CITY</cp:lastModifiedBy>
  <cp:revision>46</cp:revision>
  <dcterms:created xsi:type="dcterms:W3CDTF">2006-08-16T00:00:00Z</dcterms:created>
  <dcterms:modified xsi:type="dcterms:W3CDTF">2019-11-16T01:04:56Z</dcterms:modified>
</cp:coreProperties>
</file>