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6"/>
  </p:notesMasterIdLst>
  <p:sldIdLst>
    <p:sldId id="320" r:id="rId2"/>
    <p:sldId id="282" r:id="rId3"/>
    <p:sldId id="285" r:id="rId4"/>
    <p:sldId id="287" r:id="rId5"/>
    <p:sldId id="283" r:id="rId6"/>
    <p:sldId id="316" r:id="rId7"/>
    <p:sldId id="317" r:id="rId8"/>
    <p:sldId id="319" r:id="rId9"/>
    <p:sldId id="305" r:id="rId10"/>
    <p:sldId id="308" r:id="rId11"/>
    <p:sldId id="309" r:id="rId12"/>
    <p:sldId id="313" r:id="rId13"/>
    <p:sldId id="301" r:id="rId14"/>
    <p:sldId id="30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4538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ECB05-14C5-4E48-AD32-3D2BC7AB411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819D73-5DCB-4214-A456-950347D8CBD3}">
      <dgm:prSet phldrT="[Text]"/>
      <dgm:spPr/>
      <dgm:t>
        <a:bodyPr/>
        <a:lstStyle/>
        <a:p>
          <a:r>
            <a:rPr lang="en-US" dirty="0" err="1" smtClean="0"/>
            <a:t>কর্ডাটা</a:t>
          </a:r>
          <a:endParaRPr lang="en-US" dirty="0"/>
        </a:p>
      </dgm:t>
    </dgm:pt>
    <dgm:pt modelId="{71768F3E-77BA-458B-BF8F-FB349AED2F87}" type="parTrans" cxnId="{F9ED3760-7236-481C-B49B-FF47C934E068}">
      <dgm:prSet/>
      <dgm:spPr/>
      <dgm:t>
        <a:bodyPr/>
        <a:lstStyle/>
        <a:p>
          <a:endParaRPr lang="en-US"/>
        </a:p>
      </dgm:t>
    </dgm:pt>
    <dgm:pt modelId="{A6FDC60A-71BB-474B-AAE5-4B3F6FF50E9C}" type="sibTrans" cxnId="{F9ED3760-7236-481C-B49B-FF47C934E068}">
      <dgm:prSet/>
      <dgm:spPr/>
      <dgm:t>
        <a:bodyPr/>
        <a:lstStyle/>
        <a:p>
          <a:endParaRPr lang="en-US"/>
        </a:p>
      </dgm:t>
    </dgm:pt>
    <dgm:pt modelId="{5D59EF97-0B4B-4503-BDD8-80217CEFF885}">
      <dgm:prSet phldrT="[Text]"/>
      <dgm:spPr/>
      <dgm:t>
        <a:bodyPr/>
        <a:lstStyle/>
        <a:p>
          <a:r>
            <a:rPr lang="bn-IN" dirty="0" smtClean="0"/>
            <a:t>ইউরো</a:t>
          </a:r>
          <a:r>
            <a:rPr lang="en-US" dirty="0" smtClean="0"/>
            <a:t>ক</a:t>
          </a:r>
          <a:r>
            <a:rPr lang="bn-IN" dirty="0" smtClean="0"/>
            <a:t>র্ডাটা</a:t>
          </a:r>
          <a:endParaRPr lang="en-US" dirty="0"/>
        </a:p>
      </dgm:t>
    </dgm:pt>
    <dgm:pt modelId="{006B7390-9148-416B-A607-DA8A68448D40}" type="parTrans" cxnId="{2713F18B-9C0C-4CAE-AD4B-D57DDFBB8162}">
      <dgm:prSet/>
      <dgm:spPr/>
      <dgm:t>
        <a:bodyPr/>
        <a:lstStyle/>
        <a:p>
          <a:endParaRPr lang="en-US"/>
        </a:p>
      </dgm:t>
    </dgm:pt>
    <dgm:pt modelId="{7338443F-EDB9-4AA7-8934-C07268F190F3}" type="sibTrans" cxnId="{2713F18B-9C0C-4CAE-AD4B-D57DDFBB8162}">
      <dgm:prSet/>
      <dgm:spPr/>
      <dgm:t>
        <a:bodyPr/>
        <a:lstStyle/>
        <a:p>
          <a:endParaRPr lang="en-US"/>
        </a:p>
      </dgm:t>
    </dgm:pt>
    <dgm:pt modelId="{FC23F914-787E-4943-8655-00A74213E478}">
      <dgm:prSet phldrT="[Text]"/>
      <dgm:spPr/>
      <dgm:t>
        <a:bodyPr/>
        <a:lstStyle/>
        <a:p>
          <a:pPr eaLnBrk="1" latinLnBrk="0"/>
          <a:r>
            <a:rPr lang="en-US" dirty="0" err="1" smtClean="0"/>
            <a:t>সেফালো</a:t>
          </a:r>
          <a:r>
            <a:rPr lang="bn-IN" dirty="0" smtClean="0"/>
            <a:t>কর্ডাটা</a:t>
          </a:r>
          <a:endParaRPr lang="en-US" dirty="0" smtClean="0"/>
        </a:p>
      </dgm:t>
    </dgm:pt>
    <dgm:pt modelId="{AD2E4FBA-BB03-4164-9EE1-15EA357E4700}" type="parTrans" cxnId="{D57F626B-EA11-49B8-98FE-8CD7F6E5D664}">
      <dgm:prSet/>
      <dgm:spPr/>
      <dgm:t>
        <a:bodyPr/>
        <a:lstStyle/>
        <a:p>
          <a:endParaRPr lang="en-US"/>
        </a:p>
      </dgm:t>
    </dgm:pt>
    <dgm:pt modelId="{843E57ED-8391-4DA7-8543-78E633B83616}" type="sibTrans" cxnId="{D57F626B-EA11-49B8-98FE-8CD7F6E5D664}">
      <dgm:prSet/>
      <dgm:spPr/>
      <dgm:t>
        <a:bodyPr/>
        <a:lstStyle/>
        <a:p>
          <a:endParaRPr lang="en-US"/>
        </a:p>
      </dgm:t>
    </dgm:pt>
    <dgm:pt modelId="{05AAAAE5-8AB7-41E3-B779-2972D3AB5520}">
      <dgm:prSet phldrT="[Text]"/>
      <dgm:spPr/>
      <dgm:t>
        <a:bodyPr/>
        <a:lstStyle/>
        <a:p>
          <a:r>
            <a:rPr lang="en-US" dirty="0" err="1" smtClean="0"/>
            <a:t>ভার্টিব্রাটা</a:t>
          </a:r>
          <a:endParaRPr lang="en-US" dirty="0"/>
        </a:p>
      </dgm:t>
    </dgm:pt>
    <dgm:pt modelId="{77B9B35E-35BD-4708-8690-A3CA856A4521}" type="parTrans" cxnId="{BFF5A1E5-3630-4D3A-A19A-66C58D24B78D}">
      <dgm:prSet/>
      <dgm:spPr/>
      <dgm:t>
        <a:bodyPr/>
        <a:lstStyle/>
        <a:p>
          <a:endParaRPr lang="en-US" dirty="0"/>
        </a:p>
      </dgm:t>
    </dgm:pt>
    <dgm:pt modelId="{97AB9523-28BC-43F5-9F1F-CD1BBF2597B0}" type="sibTrans" cxnId="{BFF5A1E5-3630-4D3A-A19A-66C58D24B78D}">
      <dgm:prSet/>
      <dgm:spPr/>
      <dgm:t>
        <a:bodyPr/>
        <a:lstStyle/>
        <a:p>
          <a:endParaRPr lang="en-US"/>
        </a:p>
      </dgm:t>
    </dgm:pt>
    <dgm:pt modelId="{E4982911-219F-4737-8BBC-3C78584BF663}">
      <dgm:prSet/>
      <dgm:spPr/>
      <dgm:t>
        <a:bodyPr/>
        <a:lstStyle/>
        <a:p>
          <a:endParaRPr lang="en-US"/>
        </a:p>
      </dgm:t>
    </dgm:pt>
    <dgm:pt modelId="{88C6B1F0-2BE0-463D-805D-AEA1C1E4F908}" type="parTrans" cxnId="{54B3839A-731F-48A8-967C-ED2255D2DB52}">
      <dgm:prSet/>
      <dgm:spPr/>
      <dgm:t>
        <a:bodyPr/>
        <a:lstStyle/>
        <a:p>
          <a:endParaRPr lang="en-US"/>
        </a:p>
      </dgm:t>
    </dgm:pt>
    <dgm:pt modelId="{33206B0F-553E-4CA8-8CCB-2508D6A1B8F8}" type="sibTrans" cxnId="{54B3839A-731F-48A8-967C-ED2255D2DB52}">
      <dgm:prSet/>
      <dgm:spPr/>
      <dgm:t>
        <a:bodyPr/>
        <a:lstStyle/>
        <a:p>
          <a:endParaRPr lang="en-US"/>
        </a:p>
      </dgm:t>
    </dgm:pt>
    <dgm:pt modelId="{7A3AD8AF-8196-4E28-993D-58BC4585B3D4}" type="pres">
      <dgm:prSet presAssocID="{8C9ECB05-14C5-4E48-AD32-3D2BC7AB411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370FA-5869-42B1-8832-55EB9B9D0761}" type="pres">
      <dgm:prSet presAssocID="{8C9ECB05-14C5-4E48-AD32-3D2BC7AB4111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89E7E22D-8F93-4496-A6D8-24AACCD5CD98}" type="pres">
      <dgm:prSet presAssocID="{44819D73-5DCB-4214-A456-950347D8CBD3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D909872F-3C7F-43CD-8433-9DEB0FEC47EA}" type="pres">
      <dgm:prSet presAssocID="{5D59EF97-0B4B-4503-BDD8-80217CEFF885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AA317-AEC0-4F4F-890E-D6437E84C9A3}" type="pres">
      <dgm:prSet presAssocID="{FC23F914-787E-4943-8655-00A74213E478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BB469-F9CB-4335-A912-9639500D7615}" type="pres">
      <dgm:prSet presAssocID="{05AAAAE5-8AB7-41E3-B779-2972D3AB5520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5A1E5-3630-4D3A-A19A-66C58D24B78D}" srcId="{44819D73-5DCB-4214-A456-950347D8CBD3}" destId="{05AAAAE5-8AB7-41E3-B779-2972D3AB5520}" srcOrd="2" destOrd="0" parTransId="{77B9B35E-35BD-4708-8690-A3CA856A4521}" sibTransId="{97AB9523-28BC-43F5-9F1F-CD1BBF2597B0}"/>
    <dgm:cxn modelId="{D57F626B-EA11-49B8-98FE-8CD7F6E5D664}" srcId="{44819D73-5DCB-4214-A456-950347D8CBD3}" destId="{FC23F914-787E-4943-8655-00A74213E478}" srcOrd="1" destOrd="0" parTransId="{AD2E4FBA-BB03-4164-9EE1-15EA357E4700}" sibTransId="{843E57ED-8391-4DA7-8543-78E633B83616}"/>
    <dgm:cxn modelId="{3DD7DB14-9662-48C3-8CBC-164FA0750DAF}" type="presOf" srcId="{5D59EF97-0B4B-4503-BDD8-80217CEFF885}" destId="{D909872F-3C7F-43CD-8433-9DEB0FEC47EA}" srcOrd="0" destOrd="0" presId="urn:microsoft.com/office/officeart/2005/8/layout/radial3"/>
    <dgm:cxn modelId="{913FAC73-4145-4B67-AA9E-372393504825}" type="presOf" srcId="{8C9ECB05-14C5-4E48-AD32-3D2BC7AB4111}" destId="{7A3AD8AF-8196-4E28-993D-58BC4585B3D4}" srcOrd="0" destOrd="0" presId="urn:microsoft.com/office/officeart/2005/8/layout/radial3"/>
    <dgm:cxn modelId="{F9ED3760-7236-481C-B49B-FF47C934E068}" srcId="{8C9ECB05-14C5-4E48-AD32-3D2BC7AB4111}" destId="{44819D73-5DCB-4214-A456-950347D8CBD3}" srcOrd="0" destOrd="0" parTransId="{71768F3E-77BA-458B-BF8F-FB349AED2F87}" sibTransId="{A6FDC60A-71BB-474B-AAE5-4B3F6FF50E9C}"/>
    <dgm:cxn modelId="{54B3839A-731F-48A8-967C-ED2255D2DB52}" srcId="{8C9ECB05-14C5-4E48-AD32-3D2BC7AB4111}" destId="{E4982911-219F-4737-8BBC-3C78584BF663}" srcOrd="1" destOrd="0" parTransId="{88C6B1F0-2BE0-463D-805D-AEA1C1E4F908}" sibTransId="{33206B0F-553E-4CA8-8CCB-2508D6A1B8F8}"/>
    <dgm:cxn modelId="{9DB262E4-69C3-42C6-89E5-799E27C8B8F6}" type="presOf" srcId="{44819D73-5DCB-4214-A456-950347D8CBD3}" destId="{89E7E22D-8F93-4496-A6D8-24AACCD5CD98}" srcOrd="0" destOrd="0" presId="urn:microsoft.com/office/officeart/2005/8/layout/radial3"/>
    <dgm:cxn modelId="{E2A39DA3-15FB-4862-A971-4D2670CDA8A8}" type="presOf" srcId="{05AAAAE5-8AB7-41E3-B779-2972D3AB5520}" destId="{0A5BB469-F9CB-4335-A912-9639500D7615}" srcOrd="0" destOrd="0" presId="urn:microsoft.com/office/officeart/2005/8/layout/radial3"/>
    <dgm:cxn modelId="{2713F18B-9C0C-4CAE-AD4B-D57DDFBB8162}" srcId="{44819D73-5DCB-4214-A456-950347D8CBD3}" destId="{5D59EF97-0B4B-4503-BDD8-80217CEFF885}" srcOrd="0" destOrd="0" parTransId="{006B7390-9148-416B-A607-DA8A68448D40}" sibTransId="{7338443F-EDB9-4AA7-8934-C07268F190F3}"/>
    <dgm:cxn modelId="{7A9B5D6E-A4F5-4BB6-AE08-533B07116C00}" type="presOf" srcId="{FC23F914-787E-4943-8655-00A74213E478}" destId="{3A1AA317-AEC0-4F4F-890E-D6437E84C9A3}" srcOrd="0" destOrd="0" presId="urn:microsoft.com/office/officeart/2005/8/layout/radial3"/>
    <dgm:cxn modelId="{A7AC5C6C-2836-479E-BA63-0C74A3011A51}" type="presParOf" srcId="{7A3AD8AF-8196-4E28-993D-58BC4585B3D4}" destId="{ABE370FA-5869-42B1-8832-55EB9B9D0761}" srcOrd="0" destOrd="0" presId="urn:microsoft.com/office/officeart/2005/8/layout/radial3"/>
    <dgm:cxn modelId="{37C96A67-C371-473C-AEA4-75C243820DAB}" type="presParOf" srcId="{ABE370FA-5869-42B1-8832-55EB9B9D0761}" destId="{89E7E22D-8F93-4496-A6D8-24AACCD5CD98}" srcOrd="0" destOrd="0" presId="urn:microsoft.com/office/officeart/2005/8/layout/radial3"/>
    <dgm:cxn modelId="{10E7B453-552F-4C87-9FDC-DB7855C1AF3F}" type="presParOf" srcId="{ABE370FA-5869-42B1-8832-55EB9B9D0761}" destId="{D909872F-3C7F-43CD-8433-9DEB0FEC47EA}" srcOrd="1" destOrd="0" presId="urn:microsoft.com/office/officeart/2005/8/layout/radial3"/>
    <dgm:cxn modelId="{548EA813-37AF-4F1E-A3A9-E4616AE8D0F6}" type="presParOf" srcId="{ABE370FA-5869-42B1-8832-55EB9B9D0761}" destId="{3A1AA317-AEC0-4F4F-890E-D6437E84C9A3}" srcOrd="2" destOrd="0" presId="urn:microsoft.com/office/officeart/2005/8/layout/radial3"/>
    <dgm:cxn modelId="{9F802A67-49E3-4B97-BA24-901EA637E746}" type="presParOf" srcId="{ABE370FA-5869-42B1-8832-55EB9B9D0761}" destId="{0A5BB469-F9CB-4335-A912-9639500D761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1B458-15FF-440D-AFA5-787DDD989715}">
      <dsp:nvSpPr>
        <dsp:cNvPr id="0" name=""/>
        <dsp:cNvSpPr/>
      </dsp:nvSpPr>
      <dsp:spPr>
        <a:xfrm>
          <a:off x="2952677" y="1795028"/>
          <a:ext cx="1695524" cy="1695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কর্ডাটা</a:t>
          </a:r>
          <a:endParaRPr lang="en-US" sz="4300" kern="1200" dirty="0"/>
        </a:p>
      </dsp:txBody>
      <dsp:txXfrm>
        <a:off x="3200981" y="2043332"/>
        <a:ext cx="1198916" cy="1198916"/>
      </dsp:txXfrm>
    </dsp:sp>
    <dsp:sp modelId="{371B6AB6-59E0-48A5-8B7F-7D8DDE285959}">
      <dsp:nvSpPr>
        <dsp:cNvPr id="0" name=""/>
        <dsp:cNvSpPr/>
      </dsp:nvSpPr>
      <dsp:spPr>
        <a:xfrm rot="16033442">
          <a:off x="3641489" y="1309818"/>
          <a:ext cx="216586" cy="576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675550" y="1457564"/>
        <a:ext cx="151610" cy="345886"/>
      </dsp:txXfrm>
    </dsp:sp>
    <dsp:sp modelId="{E565410F-7A01-4078-A025-7F7E9E424952}">
      <dsp:nvSpPr>
        <dsp:cNvPr id="0" name=""/>
        <dsp:cNvSpPr/>
      </dsp:nvSpPr>
      <dsp:spPr>
        <a:xfrm>
          <a:off x="2256370" y="105415"/>
          <a:ext cx="2904263" cy="1282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ইউরোকর্ডাটা</a:t>
          </a:r>
          <a:endParaRPr lang="en-US" sz="3200" kern="1200" dirty="0"/>
        </a:p>
      </dsp:txBody>
      <dsp:txXfrm>
        <a:off x="2681689" y="293244"/>
        <a:ext cx="2053625" cy="906921"/>
      </dsp:txXfrm>
    </dsp:sp>
    <dsp:sp modelId="{38C8E1D5-347B-4192-87ED-1F46731FE567}">
      <dsp:nvSpPr>
        <dsp:cNvPr id="0" name=""/>
        <dsp:cNvSpPr/>
      </dsp:nvSpPr>
      <dsp:spPr>
        <a:xfrm rot="8559555">
          <a:off x="2924680" y="3202715"/>
          <a:ext cx="377368" cy="576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026288" y="3283677"/>
        <a:ext cx="264158" cy="345886"/>
      </dsp:txXfrm>
    </dsp:sp>
    <dsp:sp modelId="{4743AEB7-8E84-41E5-93A6-123CB2BDC70F}">
      <dsp:nvSpPr>
        <dsp:cNvPr id="0" name=""/>
        <dsp:cNvSpPr/>
      </dsp:nvSpPr>
      <dsp:spPr>
        <a:xfrm rot="20437901">
          <a:off x="197668" y="3418254"/>
          <a:ext cx="2950246" cy="1695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সেফালো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কর্ডাটা</a:t>
          </a:r>
          <a:endParaRPr lang="en-US" sz="3200" kern="1200" dirty="0" smtClean="0"/>
        </a:p>
      </dsp:txBody>
      <dsp:txXfrm>
        <a:off x="629722" y="3666558"/>
        <a:ext cx="2086138" cy="1198916"/>
      </dsp:txXfrm>
    </dsp:sp>
    <dsp:sp modelId="{13AD8284-09A9-4890-9B5A-4B63B776839A}">
      <dsp:nvSpPr>
        <dsp:cNvPr id="0" name=""/>
        <dsp:cNvSpPr/>
      </dsp:nvSpPr>
      <dsp:spPr>
        <a:xfrm rot="2091989">
          <a:off x="4508172" y="2994665"/>
          <a:ext cx="397720" cy="576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4518881" y="3075857"/>
        <a:ext cx="278404" cy="345886"/>
      </dsp:txXfrm>
    </dsp:sp>
    <dsp:sp modelId="{55790BF5-25C2-41FF-8BD3-1C8642F02A33}">
      <dsp:nvSpPr>
        <dsp:cNvPr id="0" name=""/>
        <dsp:cNvSpPr/>
      </dsp:nvSpPr>
      <dsp:spPr>
        <a:xfrm rot="1528086">
          <a:off x="4612391" y="3353274"/>
          <a:ext cx="2849057" cy="1695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ভার্টিব্রাটা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9626" y="3601578"/>
        <a:ext cx="2014587" cy="1198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3CCB6-0C35-4574-A4F1-1EE93CA49544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4EECD-93DF-4A4B-BB67-EFB224983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96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38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91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7469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135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4545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32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2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8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47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67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50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04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74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01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51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13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64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057400"/>
            <a:ext cx="67056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সবাইকে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শুভেচ্ছা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173839"/>
            <a:ext cx="6400800" cy="263347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067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সেফালোকর্ডাটা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000" y="5373469"/>
            <a:ext cx="73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সারাজীবনই এদের দেহে নটোকর্ড দেখা যায়।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550" y="5830669"/>
            <a:ext cx="425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মাছের মত।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965203"/>
            <a:ext cx="234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Branchiostoma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67038" y="899366"/>
            <a:ext cx="6000561" cy="401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6031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347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514" y="5135635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উপ-পর্বের </a:t>
            </a:r>
            <a:r>
              <a:rPr lang="bn-IN" sz="4000" dirty="0" smtClean="0">
                <a:latin typeface="SutonnyMJ" pitchFamily="2" charset="0"/>
                <a:cs typeface="NikoshBAN" panose="02000000000000000000" pitchFamily="2" charset="0"/>
              </a:rPr>
              <a:t>প্রা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নি</a:t>
            </a:r>
            <a:r>
              <a:rPr lang="bn-IN" sz="4000" dirty="0" smtClean="0">
                <a:latin typeface="SutonnyMJ" pitchFamily="2" charset="0"/>
                <a:cs typeface="NikoshBAN" panose="02000000000000000000" pitchFamily="2" charset="0"/>
              </a:rPr>
              <a:t>রাই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3352800" cy="189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pexels-photo-146225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609600"/>
            <a:ext cx="2524125" cy="4038600"/>
          </a:xfrm>
          <a:prstGeom prst="rect">
            <a:avLst/>
          </a:prstGeom>
        </p:spPr>
      </p:pic>
      <p:pic>
        <p:nvPicPr>
          <p:cNvPr id="13" name="Picture 12" descr="imagesj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124200"/>
            <a:ext cx="3352800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413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572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বৈশিষ্ট্য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ndex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2314575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enualosa-ilisha-hilsa-herring-terbuk-260nw-13724432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828800"/>
            <a:ext cx="2895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ndexn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828800"/>
            <a:ext cx="252412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67352321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667000"/>
            <a:ext cx="716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মেরুদন্ডী প্রা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শ্রেণিবিন্যাসের প্রয়োজনীয়তা ব্যাখ্যা কর।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1023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8015574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228600"/>
            <a:ext cx="2438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579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962400"/>
            <a:ext cx="2169469" cy="2638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685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76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মদনগোপাল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সরদার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962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বি.এস.সি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অনার্স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পদার্থ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বিজ্ঞান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) 1ম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শ্রেনি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এম.এস.সি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পদার্থ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বিজ্ঞান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) 2য়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শ্রেনি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371600" y="3733800"/>
            <a:ext cx="579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762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পাঠপরিচিতি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21336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বিষয়ঃ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বিজ্ঞান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প্রথম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অধ্যায়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প্রাণিজগতের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শ্রেণিবিন্যাস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4114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mgqt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50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wgwbU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8" name="Picture 17" descr="gop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295400"/>
            <a:ext cx="1828800" cy="182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4876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মহেশ্বরীপুর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endParaRPr lang="en-US" dirty="0" smtClean="0"/>
          </a:p>
          <a:p>
            <a:r>
              <a:rPr lang="en-US" dirty="0" err="1" smtClean="0"/>
              <a:t>কয়রা</a:t>
            </a:r>
            <a:r>
              <a:rPr lang="en-US" dirty="0" smtClean="0"/>
              <a:t>,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01911898862</a:t>
            </a:r>
          </a:p>
        </p:txBody>
      </p:sp>
      <p:pic>
        <p:nvPicPr>
          <p:cNvPr id="19" name="Picture 18" descr="Untitled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5400000">
            <a:off x="1866900" y="3467100"/>
            <a:ext cx="556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12754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23607" y="3952090"/>
            <a:ext cx="3122710" cy="2530732"/>
            <a:chOff x="152400" y="3048001"/>
            <a:chExt cx="2659039" cy="235372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3048001"/>
              <a:ext cx="2659039" cy="1836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1143000" y="4800601"/>
              <a:ext cx="990600" cy="601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63936" y="1232839"/>
            <a:ext cx="3450116" cy="2694593"/>
            <a:chOff x="3124200" y="2971801"/>
            <a:chExt cx="2937831" cy="2506124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971801"/>
              <a:ext cx="2937831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962400" y="4876801"/>
              <a:ext cx="1295400" cy="601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76400" y="4572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চিত্রগুলো লক্ষ্য 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ig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962400"/>
            <a:ext cx="3200400" cy="1994615"/>
          </a:xfrm>
          <a:prstGeom prst="rect">
            <a:avLst/>
          </a:prstGeom>
        </p:spPr>
      </p:pic>
      <p:pic>
        <p:nvPicPr>
          <p:cNvPr id="22" name="Picture 21" descr="indexuy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295400"/>
            <a:ext cx="3124200" cy="20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6932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5900" y="533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81000" y="1752600"/>
            <a:ext cx="8458200" cy="434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83168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1995"/>
            <a:ext cx="4038600" cy="1143000"/>
          </a:xfrm>
        </p:spPr>
        <p:txBody>
          <a:bodyPr>
            <a:noAutofit/>
          </a:bodyPr>
          <a:lstStyle/>
          <a:p>
            <a:r>
              <a:rPr lang="bn-BD" sz="6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7904408" cy="2209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পর্বগুলোর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কর্ডাটা পর্বের উপ-পর্বগুলো বর্ণনা করতে পারবে।</a:t>
            </a:r>
          </a:p>
          <a:p>
            <a:pPr marL="0" indent="0" algn="just">
              <a:buNone/>
            </a:pP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ইউরোকর্ডাটা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সেফালোকর্ডাটা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উপ-পর্বের তুলনা করতে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9050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79580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14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 কর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i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1981200"/>
            <a:ext cx="7072393" cy="440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94064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1524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971800"/>
            <a:ext cx="8217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কর্ডাটা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পর্বের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উপপর্বগুলোর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নাম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লেখ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24488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346554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প্রাণীদের উপ-পর্ব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5389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021181157"/>
              </p:ext>
            </p:extLst>
          </p:nvPr>
        </p:nvGraphicFramePr>
        <p:xfrm>
          <a:off x="228600" y="685800"/>
          <a:ext cx="8915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743922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E7E22D-8F93-4496-A6D8-24AACCD5C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9E7E22D-8F93-4496-A6D8-24AACCD5C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9872F-3C7F-43CD-8433-9DEB0FEC4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D909872F-3C7F-43CD-8433-9DEB0FEC4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1AA317-AEC0-4F4F-890E-D6437E84C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3A1AA317-AEC0-4F4F-890E-D6437E84C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5BB469-F9CB-4335-A912-9639500D7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A5BB469-F9CB-4335-A912-9639500D7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ইউরোকর্ডাটাঃ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181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অবস্থায় ফুলকারন্ধ্র ও ফাঁপা স্নায়ু রজ্জু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715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লার্ভা দশায় থাকে লেজে নটোকর্ড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26799" y="892273"/>
            <a:ext cx="5715002" cy="379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10000" y="4717443"/>
            <a:ext cx="176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Ascidia</a:t>
            </a: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8839200" cy="6629400"/>
          </a:xfrm>
          <a:prstGeom prst="rect">
            <a:avLst/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48768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সাধারণ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0838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1587</TotalTime>
  <Words>173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Wisp</vt:lpstr>
      <vt:lpstr>Slide 1</vt:lpstr>
      <vt:lpstr>Slide 2</vt:lpstr>
      <vt:lpstr>Slide 3</vt:lpstr>
      <vt:lpstr>Slide 4</vt:lpstr>
      <vt:lpstr>শিখন 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CITY</cp:lastModifiedBy>
  <cp:revision>110</cp:revision>
  <dcterms:created xsi:type="dcterms:W3CDTF">2006-08-16T00:00:00Z</dcterms:created>
  <dcterms:modified xsi:type="dcterms:W3CDTF">2019-11-16T01:26:35Z</dcterms:modified>
</cp:coreProperties>
</file>