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73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73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2927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35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3206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15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62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9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27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74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1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90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98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10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51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0CA14-E307-4F79-BF6E-801F18984651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5285EA-7F77-4629-A845-62C6D376C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4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1090" y="127647"/>
            <a:ext cx="4079963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9600" dirty="0" err="1" smtClean="0"/>
              <a:t>স্বাগতম</a:t>
            </a:r>
            <a:endParaRPr lang="en-US" sz="9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921" y="1841679"/>
            <a:ext cx="7727324" cy="5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469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00" y="1843030"/>
            <a:ext cx="3124200" cy="1909810"/>
          </a:xfrm>
          <a:prstGeom prst="roundRect">
            <a:avLst>
              <a:gd name="adj" fmla="val 16667"/>
            </a:avLst>
          </a:prstGeom>
          <a:ln w="38100" cmpd="sng">
            <a:gradFill>
              <a:gsLst>
                <a:gs pos="0">
                  <a:schemeClr val="tx1">
                    <a:lumMod val="100000"/>
                  </a:schemeClr>
                </a:gs>
                <a:gs pos="50000">
                  <a:srgbClr val="FF0000"/>
                </a:gs>
                <a:gs pos="24150">
                  <a:srgbClr val="00B050"/>
                </a:gs>
                <a:gs pos="74150">
                  <a:schemeClr val="accent6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254000" h="254000"/>
            <a:bevelB w="254000" h="2540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582" y="1914562"/>
            <a:ext cx="3053232" cy="1838278"/>
          </a:xfrm>
          <a:prstGeom prst="roundRect">
            <a:avLst>
              <a:gd name="adj" fmla="val 16667"/>
            </a:avLst>
          </a:prstGeom>
          <a:ln w="38100" cmpd="sng">
            <a:gradFill>
              <a:gsLst>
                <a:gs pos="0">
                  <a:schemeClr val="tx1">
                    <a:lumMod val="100000"/>
                  </a:schemeClr>
                </a:gs>
                <a:gs pos="50000">
                  <a:srgbClr val="FF0000"/>
                </a:gs>
                <a:gs pos="24150">
                  <a:srgbClr val="00B050"/>
                </a:gs>
                <a:gs pos="74150">
                  <a:schemeClr val="accent6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254000" h="254000"/>
            <a:bevelB w="254000" h="2540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00" y="4495801"/>
            <a:ext cx="3124200" cy="186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gradFill>
              <a:gsLst>
                <a:gs pos="0">
                  <a:schemeClr val="tx1">
                    <a:lumMod val="100000"/>
                  </a:schemeClr>
                </a:gs>
                <a:gs pos="50000">
                  <a:srgbClr val="FF0000"/>
                </a:gs>
                <a:gs pos="24150">
                  <a:srgbClr val="00B050"/>
                </a:gs>
                <a:gs pos="74150">
                  <a:schemeClr val="accent6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582" y="4487806"/>
            <a:ext cx="3053232" cy="187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gradFill>
              <a:gsLst>
                <a:gs pos="0">
                  <a:schemeClr val="tx1">
                    <a:lumMod val="100000"/>
                  </a:schemeClr>
                </a:gs>
                <a:gs pos="50000">
                  <a:srgbClr val="FF0000"/>
                </a:gs>
                <a:gs pos="24150">
                  <a:srgbClr val="00B050"/>
                </a:gs>
                <a:gs pos="74150">
                  <a:schemeClr val="accent6"/>
                </a:gs>
                <a:gs pos="100000">
                  <a:srgbClr val="7030A0"/>
                </a:gs>
              </a:gsLst>
              <a:lin ang="5400000" scaled="0"/>
            </a:gradFill>
            <a:prstDash val="sysDash"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sp>
        <p:nvSpPr>
          <p:cNvPr id="6" name="Rectangle 5"/>
          <p:cNvSpPr/>
          <p:nvPr/>
        </p:nvSpPr>
        <p:spPr>
          <a:xfrm>
            <a:off x="372259" y="331922"/>
            <a:ext cx="5019323" cy="101566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277943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425"/>
            <a:ext cx="9324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কারণে পাতাকে সালোকসংশ্লেষণের প্রধান স্থান হিসাবে গন্য করা হয় 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2A3700CC-E9BA-4B20-8022-6DBE5F4A0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94" y="1877944"/>
            <a:ext cx="2624568" cy="2456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254000" h="254000"/>
            <a:bevelB w="254000" h="2540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B3F30A6-493A-4099-9AA4-CB5568676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813" y="1877944"/>
            <a:ext cx="2272047" cy="2456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254000" h="254000"/>
            <a:bevelB w="254000" h="2540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D1A4D31-BDA1-4629-B27E-62814A5F0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599" y="1877944"/>
            <a:ext cx="2514600" cy="24566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254000" h="254000"/>
            <a:bevelB w="254000" h="2540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71716" y="4883118"/>
            <a:ext cx="1935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চ্যাপ্টা পাতা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2853" y="4898507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1384" y="4898507"/>
            <a:ext cx="1758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1193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168204" y="425002"/>
            <a:ext cx="2691684" cy="104318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77358C9-F935-4921-ABB4-CAFC8EA2B402}"/>
              </a:ext>
            </a:extLst>
          </p:cNvPr>
          <p:cNvGrpSpPr/>
          <p:nvPr/>
        </p:nvGrpSpPr>
        <p:grpSpPr>
          <a:xfrm>
            <a:off x="6543138" y="201815"/>
            <a:ext cx="2686050" cy="2203780"/>
            <a:chOff x="10163402" y="140757"/>
            <a:chExt cx="1909048" cy="1902909"/>
          </a:xfrm>
        </p:grpSpPr>
        <p:pic>
          <p:nvPicPr>
            <p:cNvPr id="5" name="Picture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184740E-E1AE-436A-95F1-A5AC2290F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63402" y="140757"/>
              <a:ext cx="1909048" cy="1902909"/>
            </a:xfrm>
            <a:prstGeom prst="rect">
              <a:avLst/>
            </a:prstGeom>
            <a:effectLst>
              <a:glow rad="12700">
                <a:schemeClr val="accent3">
                  <a:satMod val="175000"/>
                </a:schemeClr>
              </a:glow>
            </a:effectLst>
          </p:spPr>
        </p:pic>
        <p:sp>
          <p:nvSpPr>
            <p:cNvPr id="6" name="Flowchart: Connector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3E2CCDD-7137-4039-89B6-1A61839F0725}"/>
                </a:ext>
              </a:extLst>
            </p:cNvPr>
            <p:cNvSpPr/>
            <p:nvPr/>
          </p:nvSpPr>
          <p:spPr>
            <a:xfrm>
              <a:off x="10613887" y="514555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glow rad="279400">
                <a:schemeClr val="accent3">
                  <a:alpha val="6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074463E-A59D-4C46-B5D7-78A02C629268}"/>
              </a:ext>
            </a:extLst>
          </p:cNvPr>
          <p:cNvGrpSpPr/>
          <p:nvPr/>
        </p:nvGrpSpPr>
        <p:grpSpPr>
          <a:xfrm>
            <a:off x="1354418" y="2405595"/>
            <a:ext cx="4743739" cy="3411974"/>
            <a:chOff x="256023" y="1806639"/>
            <a:chExt cx="7834418" cy="4083172"/>
          </a:xfrm>
        </p:grpSpPr>
        <p:sp>
          <p:nvSpPr>
            <p:cNvPr id="8" name="Rectangle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504C3BA-A641-4C26-ABF6-F4291F37154E}"/>
                </a:ext>
              </a:extLst>
            </p:cNvPr>
            <p:cNvSpPr/>
            <p:nvPr/>
          </p:nvSpPr>
          <p:spPr>
            <a:xfrm>
              <a:off x="256023" y="1806639"/>
              <a:ext cx="7834418" cy="4083172"/>
            </a:xfrm>
            <a:prstGeom prst="rect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DFE7D0A-D73D-4C6D-8B06-728C8FA23859}"/>
                </a:ext>
              </a:extLst>
            </p:cNvPr>
            <p:cNvSpPr/>
            <p:nvPr/>
          </p:nvSpPr>
          <p:spPr>
            <a:xfrm>
              <a:off x="725004" y="2041121"/>
              <a:ext cx="6971929" cy="3652928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074463E-A59D-4C46-B5D7-78A02C629268}"/>
              </a:ext>
            </a:extLst>
          </p:cNvPr>
          <p:cNvGrpSpPr/>
          <p:nvPr/>
        </p:nvGrpSpPr>
        <p:grpSpPr>
          <a:xfrm>
            <a:off x="1906072" y="2779082"/>
            <a:ext cx="3657601" cy="2733076"/>
            <a:chOff x="256023" y="1806639"/>
            <a:chExt cx="7834418" cy="4083172"/>
          </a:xfrm>
        </p:grpSpPr>
        <p:sp>
          <p:nvSpPr>
            <p:cNvPr id="11" name="Rectangle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504C3BA-A641-4C26-ABF6-F4291F37154E}"/>
                </a:ext>
              </a:extLst>
            </p:cNvPr>
            <p:cNvSpPr/>
            <p:nvPr/>
          </p:nvSpPr>
          <p:spPr>
            <a:xfrm>
              <a:off x="256023" y="1806639"/>
              <a:ext cx="7834418" cy="4083172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DFE7D0A-D73D-4C6D-8B06-728C8FA23859}"/>
                </a:ext>
              </a:extLst>
            </p:cNvPr>
            <p:cNvSpPr/>
            <p:nvPr/>
          </p:nvSpPr>
          <p:spPr>
            <a:xfrm>
              <a:off x="725004" y="2041121"/>
              <a:ext cx="6971929" cy="365292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36954" y="3342929"/>
            <a:ext cx="2962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5485279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2626D4B6-AB63-4CDC-9FC3-9FDCE7A02863}"/>
              </a:ext>
            </a:extLst>
          </p:cNvPr>
          <p:cNvSpPr/>
          <p:nvPr/>
        </p:nvSpPr>
        <p:spPr>
          <a:xfrm>
            <a:off x="430556" y="346457"/>
            <a:ext cx="3732352" cy="627169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B53DB2-71DA-46C9-A039-38CD62055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56" y="1628292"/>
            <a:ext cx="3581400" cy="3974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w="254000" h="254000"/>
            <a:bevelB w="254000" h="2540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12435" y="455994"/>
            <a:ext cx="464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দেখতেছি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722668" y="1628292"/>
            <a:ext cx="4756183" cy="4632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মাটি থেকে পানি এবং বায়ুমন্ডল থেকে কার্বনডাই অক্সাইড শোষন </a:t>
            </a:r>
            <a:r>
              <a:rPr lang="bn-IN" sz="3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</a:t>
            </a:r>
            <a:r>
              <a:rPr lang="bn-IN" sz="3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ক্লোরোফিলের উপস্থিতিতে শর্করা জাতীয় খাবার এবং উপজাত হিসাবে অক্সিজেন তৈরী করে ।</a:t>
            </a:r>
          </a:p>
        </p:txBody>
      </p:sp>
    </p:spTree>
    <p:extLst>
      <p:ext uri="{BB962C8B-B14F-4D97-AF65-F5344CB8AC3E}">
        <p14:creationId xmlns:p14="http://schemas.microsoft.com/office/powerpoint/2010/main" xmlns="" val="338036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8" t="7643" r="3308" b="6829"/>
          <a:stretch/>
        </p:blipFill>
        <p:spPr>
          <a:xfrm>
            <a:off x="6490952" y="222159"/>
            <a:ext cx="2919748" cy="255967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0952" y="3122490"/>
            <a:ext cx="2919748" cy="258285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</p:pic>
      <p:sp>
        <p:nvSpPr>
          <p:cNvPr id="4" name="Rectangle 3"/>
          <p:cNvSpPr/>
          <p:nvPr/>
        </p:nvSpPr>
        <p:spPr>
          <a:xfrm>
            <a:off x="163131" y="624835"/>
            <a:ext cx="6083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কর্মচাঞ্চল্যের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খাদ্য।কারন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খদ্যের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0253" y="375589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932305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7000">
        <p15:prstTrans prst="fractur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169" y="120157"/>
            <a:ext cx="2719387" cy="240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BDDF817-2864-4342-A1D8-49EF7ADE0F90}"/>
              </a:ext>
            </a:extLst>
          </p:cNvPr>
          <p:cNvSpPr/>
          <p:nvPr/>
        </p:nvSpPr>
        <p:spPr>
          <a:xfrm>
            <a:off x="511108" y="462124"/>
            <a:ext cx="3468217" cy="8600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 কাজ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Top Corners Rounded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9A24F35-D1BA-4EC5-9F75-D987A4D95234}"/>
              </a:ext>
            </a:extLst>
          </p:cNvPr>
          <p:cNvSpPr/>
          <p:nvPr/>
        </p:nvSpPr>
        <p:spPr>
          <a:xfrm>
            <a:off x="1198807" y="2267672"/>
            <a:ext cx="5420933" cy="3721004"/>
          </a:xfrm>
          <a:prstGeom prst="round2SameRect">
            <a:avLst/>
          </a:prstGeom>
          <a:pattFill prst="pct3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 w="171450">
            <a:gradFill>
              <a:gsLst>
                <a:gs pos="0">
                  <a:srgbClr val="190470"/>
                </a:gs>
                <a:gs pos="37000">
                  <a:srgbClr val="00B050"/>
                </a:gs>
                <a:gs pos="73000">
                  <a:srgbClr val="00B0F0"/>
                </a:gs>
                <a:gs pos="100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জীব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জগতের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অস্তিত্ত্ব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কীভাবে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সালোকসংশ্লেষণ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প্রক্রিয়ার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উপর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নির্ভরশীল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Wingdings 3"/>
              </a:rPr>
              <a:t> ।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524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prestig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/>
          <p:cNvSpPr txBox="1"/>
          <p:nvPr/>
        </p:nvSpPr>
        <p:spPr>
          <a:xfrm>
            <a:off x="249692" y="1310043"/>
            <a:ext cx="8472897" cy="61568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সালোকসংশ্লেষনে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?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249693" y="2409092"/>
            <a:ext cx="2887012" cy="5570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3951343" y="2409092"/>
            <a:ext cx="2506138" cy="503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249692" y="3395817"/>
            <a:ext cx="2887013" cy="5570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967167" y="3399536"/>
            <a:ext cx="2639695" cy="5496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249692" y="4285109"/>
            <a:ext cx="8560347" cy="55705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সালোকসংশ্লেষন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249692" y="5063553"/>
            <a:ext cx="2659943" cy="5570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অন্ধকার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249692" y="5960468"/>
            <a:ext cx="2563667" cy="503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গ.সুর্যস্তে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3967167" y="5063553"/>
            <a:ext cx="2392051" cy="5034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3967167" y="5933664"/>
            <a:ext cx="2380265" cy="5570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সুর্যোদয়ে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9692" y="147578"/>
            <a:ext cx="2833352" cy="721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3242" y="358602"/>
            <a:ext cx="5208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করে বোর্ডে লেখঃ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11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8000">
        <p15:prstTrans prst="crush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CFE0B56-68AA-4D65-8ECB-8A3988892898}"/>
              </a:ext>
            </a:extLst>
          </p:cNvPr>
          <p:cNvGrpSpPr/>
          <p:nvPr/>
        </p:nvGrpSpPr>
        <p:grpSpPr>
          <a:xfrm>
            <a:off x="3007440" y="255758"/>
            <a:ext cx="3421040" cy="860083"/>
            <a:chOff x="3466235" y="587580"/>
            <a:chExt cx="3946710" cy="86008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E945ABF-311D-4403-BDC2-31E519DB0022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49C32B9-C297-4A5E-BCFF-D7E7020AD198}"/>
                </a:ext>
              </a:extLst>
            </p:cNvPr>
            <p:cNvSpPr txBox="1"/>
            <p:nvPr/>
          </p:nvSpPr>
          <p:spPr>
            <a:xfrm>
              <a:off x="3466235" y="632900"/>
              <a:ext cx="38288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34546-6771-4679-B26A-7D9308397FE7}"/>
              </a:ext>
            </a:extLst>
          </p:cNvPr>
          <p:cNvSpPr/>
          <p:nvPr/>
        </p:nvSpPr>
        <p:spPr>
          <a:xfrm>
            <a:off x="415110" y="2485623"/>
            <a:ext cx="5354625" cy="28701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নিজের খাদ্য নিজেই প্রস্তুত করে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 ।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7B1CBA5-15CE-4B5F-B50D-693915FBC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037" y="2060619"/>
            <a:ext cx="3687163" cy="2621892"/>
          </a:xfrm>
          <a:prstGeom prst="rect">
            <a:avLst/>
          </a:prstGeom>
          <a:ln w="635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254000" h="254000"/>
            <a:bevelB w="254000" h="254000"/>
          </a:sp3d>
        </p:spPr>
      </p:pic>
    </p:spTree>
    <p:extLst>
      <p:ext uri="{BB962C8B-B14F-4D97-AF65-F5344CB8AC3E}">
        <p14:creationId xmlns:p14="http://schemas.microsoft.com/office/powerpoint/2010/main" xmlns="" val="74839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7014" y="141668"/>
            <a:ext cx="5828495" cy="2655486"/>
          </a:xfrm>
          <a:prstGeom prst="rect">
            <a:avLst/>
          </a:prstGeom>
          <a:noFill/>
        </p:spPr>
        <p:txBody>
          <a:bodyPr wrap="square" numCol="1" rtlCol="0">
            <a:prstTxWarp prst="textDouble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0109" y="2808590"/>
            <a:ext cx="5584640" cy="40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08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8000">
        <p14:glitter pattern="hexago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1330">
            <a:off x="994269" y="422714"/>
            <a:ext cx="8840756" cy="6024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529141">
            <a:off x="2399430" y="2280668"/>
            <a:ext cx="3054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মোঃকামরুল</a:t>
            </a:r>
            <a:r>
              <a:rPr lang="en-US" dirty="0" smtClean="0"/>
              <a:t> </a:t>
            </a:r>
            <a:r>
              <a:rPr lang="en-US" dirty="0" err="1" smtClean="0"/>
              <a:t>হাসান</a:t>
            </a:r>
            <a:endParaRPr lang="en-US" dirty="0" smtClean="0"/>
          </a:p>
          <a:p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(ICT)</a:t>
            </a:r>
          </a:p>
          <a:p>
            <a:r>
              <a:rPr lang="en-US" dirty="0" err="1" smtClean="0"/>
              <a:t>দক্ষিণ</a:t>
            </a:r>
            <a:r>
              <a:rPr lang="en-US" dirty="0" smtClean="0"/>
              <a:t> </a:t>
            </a:r>
            <a:r>
              <a:rPr lang="en-US" dirty="0" err="1" smtClean="0"/>
              <a:t>লালমোহন</a:t>
            </a:r>
            <a:r>
              <a:rPr lang="en-US" dirty="0" smtClean="0"/>
              <a:t> </a:t>
            </a: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endParaRPr lang="en-US" dirty="0" smtClean="0"/>
          </a:p>
          <a:p>
            <a:r>
              <a:rPr lang="en-US" dirty="0" err="1" smtClean="0"/>
              <a:t>লালমোহন</a:t>
            </a:r>
            <a:r>
              <a:rPr lang="en-US" dirty="0" smtClean="0"/>
              <a:t> ,</a:t>
            </a:r>
            <a:r>
              <a:rPr lang="en-US" dirty="0" err="1" smtClean="0"/>
              <a:t>ভোলা</a:t>
            </a:r>
            <a:endParaRPr lang="en-US" dirty="0" smtClean="0"/>
          </a:p>
          <a:p>
            <a:r>
              <a:rPr lang="en-US" dirty="0" smtClean="0"/>
              <a:t>ই মেইল-mdkamrulhasanbd18@gmail.com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598710">
            <a:off x="2112710" y="845133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20701435">
            <a:off x="4726369" y="1035439"/>
            <a:ext cx="163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0505262">
            <a:off x="3698445" y="243101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পঞ্চম   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১-৬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627"/>
          <a:stretch/>
        </p:blipFill>
        <p:spPr>
          <a:xfrm rot="20463772">
            <a:off x="5367191" y="1368881"/>
            <a:ext cx="1393934" cy="1239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25776">
            <a:off x="2776289" y="1153131"/>
            <a:ext cx="1035465" cy="1293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219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7000">
        <p14:glitter pattern="hexagon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BE89878-B429-42D7-ABC0-E76EAC55D8D1}"/>
              </a:ext>
            </a:extLst>
          </p:cNvPr>
          <p:cNvSpPr/>
          <p:nvPr/>
        </p:nvSpPr>
        <p:spPr>
          <a:xfrm>
            <a:off x="3495794" y="253374"/>
            <a:ext cx="4273133" cy="684548"/>
          </a:xfrm>
          <a:prstGeom prst="wedgeRoundRectCallout">
            <a:avLst>
              <a:gd name="adj1" fmla="val -14846"/>
              <a:gd name="adj2" fmla="val 107598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919" y="1076332"/>
            <a:ext cx="4503960" cy="510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07" y="253374"/>
            <a:ext cx="2009670" cy="1946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64" y="2199722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17EFA9A-7077-490D-92BD-7BC43836CEB2}"/>
              </a:ext>
            </a:extLst>
          </p:cNvPr>
          <p:cNvSpPr/>
          <p:nvPr/>
        </p:nvSpPr>
        <p:spPr>
          <a:xfrm rot="933091">
            <a:off x="2115301" y="1508565"/>
            <a:ext cx="2760985" cy="397637"/>
          </a:xfrm>
          <a:prstGeom prst="rightArrow">
            <a:avLst>
              <a:gd name="adj1" fmla="val 40956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8E5DB8D-DC20-457D-8A53-6A9E7872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22" y="2860843"/>
            <a:ext cx="1319037" cy="1397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27472" y="4334332"/>
            <a:ext cx="2585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A17EFA9A-7077-490D-92BD-7BC43836CEB2}"/>
              </a:ext>
            </a:extLst>
          </p:cNvPr>
          <p:cNvSpPr/>
          <p:nvPr/>
        </p:nvSpPr>
        <p:spPr>
          <a:xfrm rot="156769">
            <a:off x="2112145" y="3390688"/>
            <a:ext cx="1888241" cy="397637"/>
          </a:xfrm>
          <a:prstGeom prst="rightArrow">
            <a:avLst>
              <a:gd name="adj1" fmla="val 40956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06DD89D-631A-4FC4-9628-8E7284915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582112" y="2530362"/>
            <a:ext cx="1286834" cy="1300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8524303" y="3965598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7064" y="6240407"/>
            <a:ext cx="5910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উদ্ভিদ নিজের খাদ্য নিজেই তৈরী করে 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767912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408349" y="592428"/>
            <a:ext cx="5537916" cy="155834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5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54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687132" y="2562895"/>
            <a:ext cx="7302322" cy="3322750"/>
          </a:xfrm>
          <a:prstGeom prst="horizontalScroll">
            <a:avLst/>
          </a:prstGeom>
          <a:noFill/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bn-IN" sz="96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3"/>
              </a:rPr>
              <a:t>সালোকসংশ্লেষণ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46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45758" y="154547"/>
            <a:ext cx="5545961" cy="1532586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E3907CF8-4307-4617-B258-729E96AAE5FC}"/>
              </a:ext>
            </a:extLst>
          </p:cNvPr>
          <p:cNvSpPr/>
          <p:nvPr/>
        </p:nvSpPr>
        <p:spPr>
          <a:xfrm>
            <a:off x="2245758" y="1813130"/>
            <a:ext cx="5974715" cy="76200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7548" y="1850976"/>
            <a:ext cx="5069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44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44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2054" y="2811086"/>
            <a:ext cx="10080004" cy="2260827"/>
            <a:chOff x="3216508" y="3310570"/>
            <a:chExt cx="10080004" cy="2260827"/>
          </a:xfrm>
        </p:grpSpPr>
        <p:sp>
          <p:nvSpPr>
            <p:cNvPr id="5" name="Rectangle 4"/>
            <p:cNvSpPr/>
            <p:nvPr/>
          </p:nvSpPr>
          <p:spPr>
            <a:xfrm>
              <a:off x="3216508" y="3310570"/>
              <a:ext cx="679705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বলতে 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en-US" sz="4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bn-IN" sz="4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16508" y="4179050"/>
              <a:ext cx="91454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সালোকসংশ্লেষণের কলা কৌশল ব্যাখ্যা করতে পারবে ।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16508" y="4863511"/>
              <a:ext cx="100800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জীবজগতে সালোকসংশ্লেষণের গুরুত্ব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বিশ্লেষণ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bn-IN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 ।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7661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8000">
        <p14:shred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029" y="185585"/>
            <a:ext cx="4145280" cy="5738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94094"/>
            <a:ext cx="2910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র্কাবন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ড্রাই অক্সাইড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C694BF-5493-47A5-A5C6-4F22E3997928}"/>
              </a:ext>
            </a:extLst>
          </p:cNvPr>
          <p:cNvSpPr/>
          <p:nvPr/>
        </p:nvSpPr>
        <p:spPr>
          <a:xfrm>
            <a:off x="2753719" y="3876541"/>
            <a:ext cx="981154" cy="324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57623" y="1696359"/>
            <a:ext cx="3205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অক্সিজেন </a:t>
            </a:r>
            <a:r>
              <a:rPr lang="bn-BD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ত্যাগ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3807" y="4883333"/>
            <a:ext cx="2412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মূলের সাহায্য </a:t>
            </a: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1487" y="5963498"/>
            <a:ext cx="36423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C694BF-5493-47A5-A5C6-4F22E3997928}"/>
              </a:ext>
            </a:extLst>
          </p:cNvPr>
          <p:cNvSpPr/>
          <p:nvPr/>
        </p:nvSpPr>
        <p:spPr>
          <a:xfrm rot="10800000">
            <a:off x="6497230" y="2249406"/>
            <a:ext cx="1384639" cy="324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FC694BF-5493-47A5-A5C6-4F22E3997928}"/>
              </a:ext>
            </a:extLst>
          </p:cNvPr>
          <p:cNvSpPr/>
          <p:nvPr/>
        </p:nvSpPr>
        <p:spPr>
          <a:xfrm rot="293740">
            <a:off x="6091511" y="4957816"/>
            <a:ext cx="1384639" cy="15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43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7000">
        <p:dissolve/>
      </p:transition>
    </mc:Choice>
    <mc:Fallback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086" y="402968"/>
            <a:ext cx="3309870" cy="3576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69702" y="4406601"/>
            <a:ext cx="99167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292889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0B0B804C-6A8E-4E29-BAC3-CD2172431B41}"/>
              </a:ext>
            </a:extLst>
          </p:cNvPr>
          <p:cNvSpPr/>
          <p:nvPr/>
        </p:nvSpPr>
        <p:spPr>
          <a:xfrm>
            <a:off x="1755374" y="719396"/>
            <a:ext cx="3503944" cy="860083"/>
          </a:xfrm>
          <a:prstGeom prst="roundRect">
            <a:avLst/>
          </a:prstGeom>
          <a:pattFill prst="pct30">
            <a:fgClr>
              <a:srgbClr val="7030A0"/>
            </a:fgClr>
            <a:bgClr>
              <a:schemeClr val="bg1"/>
            </a:bgClr>
          </a:pattFill>
          <a:ln w="635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6470" y="719396"/>
            <a:ext cx="2719387" cy="21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1506828" y="3271232"/>
            <a:ext cx="6954591" cy="2665927"/>
          </a:xfrm>
          <a:prstGeom prst="horizontalScroll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সালোকসংশ্লেষণ কী ?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3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D543FF43-46E0-4D8D-B31F-56029B1C2C4E}"/>
              </a:ext>
            </a:extLst>
          </p:cNvPr>
          <p:cNvGrpSpPr/>
          <p:nvPr/>
        </p:nvGrpSpPr>
        <p:grpSpPr>
          <a:xfrm>
            <a:off x="2412725" y="332167"/>
            <a:ext cx="5985993" cy="4870897"/>
            <a:chOff x="1981200" y="381001"/>
            <a:chExt cx="4808482" cy="4648200"/>
          </a:xfrm>
        </p:grpSpPr>
        <p:pic>
          <p:nvPicPr>
            <p:cNvPr id="3" name="Picture 2" descr="PH9.gif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34D6E1E-F3BC-4BD3-AB93-6F123AE41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381001"/>
              <a:ext cx="4808482" cy="46482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8EC7836-977F-493E-8D08-57B29A748C5E}"/>
                </a:ext>
              </a:extLst>
            </p:cNvPr>
            <p:cNvSpPr/>
            <p:nvPr/>
          </p:nvSpPr>
          <p:spPr>
            <a:xfrm>
              <a:off x="4648200" y="11430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8F6973F-CC0C-4F42-90F0-07D496BA3D62}"/>
                </a:ext>
              </a:extLst>
            </p:cNvPr>
            <p:cNvSpPr/>
            <p:nvPr/>
          </p:nvSpPr>
          <p:spPr>
            <a:xfrm>
              <a:off x="2667000" y="3810000"/>
              <a:ext cx="1447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892AA2B-B940-483B-A9B1-8018D90592D2}"/>
                </a:ext>
              </a:extLst>
            </p:cNvPr>
            <p:cNvSpPr/>
            <p:nvPr/>
          </p:nvSpPr>
          <p:spPr>
            <a:xfrm>
              <a:off x="5791200" y="2590800"/>
              <a:ext cx="8382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33F6B4D-70E0-4524-85BF-9FE700D53CF4}"/>
              </a:ext>
            </a:extLst>
          </p:cNvPr>
          <p:cNvSpPr/>
          <p:nvPr/>
        </p:nvSpPr>
        <p:spPr>
          <a:xfrm>
            <a:off x="2412725" y="5361366"/>
            <a:ext cx="5985993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র্সূয থেকে আলোক শক্তি গ্রহ</a:t>
            </a:r>
            <a:r>
              <a:rPr lang="bn-IN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 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602655"/>
      </p:ext>
    </p:extLst>
  </p:cSld>
  <p:clrMapOvr>
    <a:masterClrMapping/>
  </p:clrMapOvr>
  <p:transition spd="slow" advClick="0" advTm="8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314</Words>
  <Application>Microsoft Office PowerPoint</Application>
  <PresentationFormat>Custom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15</cp:revision>
  <dcterms:created xsi:type="dcterms:W3CDTF">2019-09-30T16:15:03Z</dcterms:created>
  <dcterms:modified xsi:type="dcterms:W3CDTF">2019-11-16T16:26:35Z</dcterms:modified>
</cp:coreProperties>
</file>