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81" r:id="rId4"/>
    <p:sldId id="257" r:id="rId5"/>
    <p:sldId id="259" r:id="rId6"/>
    <p:sldId id="261" r:id="rId7"/>
    <p:sldId id="269" r:id="rId8"/>
    <p:sldId id="260" r:id="rId9"/>
    <p:sldId id="273" r:id="rId10"/>
    <p:sldId id="258" r:id="rId11"/>
    <p:sldId id="278" r:id="rId12"/>
    <p:sldId id="270" r:id="rId13"/>
    <p:sldId id="284" r:id="rId14"/>
    <p:sldId id="274" r:id="rId15"/>
    <p:sldId id="275" r:id="rId16"/>
    <p:sldId id="276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961" y="-1015"/>
            <a:ext cx="9143999" cy="6706614"/>
            <a:chOff x="0" y="70907"/>
            <a:chExt cx="9143999" cy="2016021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71212"/>
              <a:ext cx="9143999" cy="2015716"/>
              <a:chOff x="0" y="71212"/>
              <a:chExt cx="9143999" cy="2015716"/>
            </a:xfrm>
            <a:noFill/>
          </p:grpSpPr>
          <p:sp>
            <p:nvSpPr>
              <p:cNvPr id="4" name="TextBox 3"/>
              <p:cNvSpPr txBox="1"/>
              <p:nvPr/>
            </p:nvSpPr>
            <p:spPr>
              <a:xfrm>
                <a:off x="2057400" y="609600"/>
                <a:ext cx="5334000" cy="14773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bn-BD" dirty="0" smtClean="0"/>
              </a:p>
              <a:p>
                <a:endParaRPr lang="bn-BD" dirty="0"/>
              </a:p>
              <a:p>
                <a:endParaRPr lang="bn-BD" dirty="0" smtClean="0"/>
              </a:p>
              <a:p>
                <a:endParaRPr lang="bn-BD" dirty="0"/>
              </a:p>
              <a:p>
                <a:endParaRPr lang="en-US" dirty="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0" y="71212"/>
                <a:ext cx="9143999" cy="412305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শুভেচ্ছা</a:t>
                </a:r>
                <a:endParaRPr lang="bn-BD" sz="54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0" name="Picture 3" descr="I:\red ro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761" y="483517"/>
              <a:ext cx="6164238" cy="160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:\beautiful-hot-pink-red-ros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907"/>
              <a:ext cx="2979761" cy="1987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00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20" y="1524000"/>
            <a:ext cx="4179479" cy="36250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56483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 টাকা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564831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ব্যাংকে টাকা জমা দিচ্ছে</a:t>
            </a:r>
            <a:endParaRPr lang="en-US" sz="32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Doel-1612i3\Desktop\image for content\banking5_505_070513022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9"/>
            <a:ext cx="4487659" cy="362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394" y="457200"/>
            <a:ext cx="6019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পূর্বের ছবিগুলোতে আমরা কিছু ঘটতে দেখলাম,  যেখানে লেনদেনের বৈশিষ্ট গুলো ছিল, 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এগুলো হল </a:t>
            </a:r>
          </a:p>
          <a:p>
            <a:pPr algn="ctr"/>
            <a:endParaRPr lang="en-US" sz="4400" b="1" dirty="0" err="1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3555618"/>
            <a:ext cx="4038600" cy="155448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57800" y="3202335"/>
            <a:ext cx="3581400" cy="3274665"/>
            <a:chOff x="4572000" y="1297459"/>
            <a:chExt cx="4324350" cy="2743200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0" y="1297459"/>
              <a:ext cx="4324350" cy="2743200"/>
              <a:chOff x="4572000" y="1297459"/>
              <a:chExt cx="4324350" cy="2743200"/>
            </a:xfrm>
          </p:grpSpPr>
          <p:pic>
            <p:nvPicPr>
              <p:cNvPr id="9" name="Picture 3" descr="C:\Users\user\Desktop\New folder\2394a37357b5a63236b4981ae631_grande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2000" y="1297459"/>
                <a:ext cx="4303082" cy="2743200"/>
              </a:xfrm>
              <a:prstGeom prst="rect">
                <a:avLst/>
              </a:prstGeom>
              <a:noFill/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532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553200" y="34290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200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43800" y="34290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467600" y="2895600"/>
                <a:ext cx="1276350" cy="514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001000" y="2667000"/>
                <a:ext cx="8096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001000" y="2438400"/>
                <a:ext cx="809625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3200" y="2590800"/>
              <a:ext cx="2000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Left Arrow 2"/>
          <p:cNvSpPr/>
          <p:nvPr/>
        </p:nvSpPr>
        <p:spPr>
          <a:xfrm rot="10800000">
            <a:off x="3581400" y="4038600"/>
            <a:ext cx="1143000" cy="6711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93695"/>
            <a:ext cx="54693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কামাল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 মূল্য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 ।</a:t>
            </a:r>
            <a:endPara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 মূল্য দেওয়ায় তার হাতে আছে 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55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০টাকা ।</a:t>
            </a:r>
          </a:p>
          <a:p>
            <a:pPr marL="514350" indent="-514350">
              <a:buFont typeface="+mj-lt"/>
              <a:buAutoNum type="arabicPeriod"/>
            </a:pPr>
            <a:endPara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কামাল বইয়ের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 গ্রহন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 । </a:t>
            </a:r>
            <a:endParaRPr lang="bn-BD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কামাল বইয়ের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 </a:t>
            </a:r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 ।</a:t>
            </a:r>
          </a:p>
          <a:p>
            <a:pPr marL="514350" indent="-514350">
              <a:buFont typeface="+mj-lt"/>
              <a:buAutoNum type="arabicPeriod"/>
            </a:pPr>
            <a:endParaRPr lang="bn-BD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 একটি দৃশ্যমান ও স্বতন্ত্র লেনদেন ।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632" y="1174647"/>
            <a:ext cx="494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কামালের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১০০০ টাকা ছিল , সে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 সালে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৪৫০ টাকায় </a:t>
            </a:r>
            <a:r>
              <a:rPr lang="bn-BD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 কিনল, </a:t>
            </a:r>
            <a:r>
              <a:rPr lang="bn-BD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5817" y="148419"/>
            <a:ext cx="5186139" cy="765981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এইটি একটি লেনদেন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Doel-1612i3\Desktop\SHANTANU DOC\india_flower_market_street_rtp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74647"/>
            <a:ext cx="4038600" cy="469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 rot="2157778">
            <a:off x="-266581" y="298187"/>
            <a:ext cx="3271623" cy="1303819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 অবস্থার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rot="19108229">
            <a:off x="6091915" y="517791"/>
            <a:ext cx="2514600" cy="2088753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অংকে পরিমাপ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যোগ্য </a:t>
            </a:r>
            <a:endParaRPr lang="bn-BD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1801564">
            <a:off x="6172200" y="4658297"/>
            <a:ext cx="2514600" cy="866715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 পক্ষ</a:t>
            </a:r>
          </a:p>
        </p:txBody>
      </p:sp>
      <p:sp>
        <p:nvSpPr>
          <p:cNvPr id="7" name="Oval 6"/>
          <p:cNvSpPr/>
          <p:nvPr/>
        </p:nvSpPr>
        <p:spPr>
          <a:xfrm rot="19635869">
            <a:off x="-41546" y="4923012"/>
            <a:ext cx="2514600" cy="86671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দৃশ্যমান লেনদেন </a:t>
            </a:r>
            <a:endParaRPr lang="bn-BD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5762685"/>
            <a:ext cx="2514600" cy="866715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স্বতন্ত্র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33600" y="2590800"/>
            <a:ext cx="3581400" cy="2026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লেনদেনের বৈশিষ্ট্য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16068" y="2615135"/>
            <a:ext cx="608014" cy="7093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2"/>
          </p:cNvCxnSpPr>
          <p:nvPr/>
        </p:nvCxnSpPr>
        <p:spPr>
          <a:xfrm>
            <a:off x="5639593" y="4087309"/>
            <a:ext cx="701339" cy="375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4462510"/>
            <a:ext cx="176389" cy="1315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354507" y="2073789"/>
            <a:ext cx="513400" cy="72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864672" y="4105475"/>
            <a:ext cx="1003235" cy="714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"/>
            <a:ext cx="2867378" cy="22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3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9800" y="1334497"/>
            <a:ext cx="3124200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জমিতে প্রশিক্ষণ নিচ্ছে</a:t>
            </a:r>
            <a:endParaRPr lang="en-US" sz="3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866" y="5370871"/>
            <a:ext cx="20077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বই দেখছে</a:t>
            </a:r>
            <a:endParaRPr lang="en-US" sz="32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5145277">
            <a:off x="3316864" y="5015374"/>
            <a:ext cx="419100" cy="12192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00600" y="1536412"/>
            <a:ext cx="1219200" cy="67338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3" y="3352800"/>
            <a:ext cx="4169110" cy="3131854"/>
          </a:xfrm>
          <a:prstGeom prst="rect">
            <a:avLst/>
          </a:prstGeom>
        </p:spPr>
      </p:pic>
      <p:pic>
        <p:nvPicPr>
          <p:cNvPr id="5122" name="Picture 2" descr="C:\Users\Doel-1612i3\Desktop\SHANTANU DOC\kashi20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4343401" cy="39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4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578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সভায় আলোচনা করছে</a:t>
            </a:r>
          </a:p>
        </p:txBody>
      </p:sp>
      <p:pic>
        <p:nvPicPr>
          <p:cNvPr id="5122" name="Picture 2" descr="C:\Users\Doel-1612i3\Desktop\image for content\timthumb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7" y="1066800"/>
            <a:ext cx="4252718" cy="42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TC Ctg\Desktop\New folder (3)\091130_bangladesh_fer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1"/>
            <a:ext cx="38862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531951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জাহাজ দুর্ঘটনা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394" y="4572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পূর্বের ছবিগুলোতে আমরা কিছু ঘটতে দেখলাম কিন্তু সেখানে লেনদেনের বৈশিষ্ট গুলো ছিলনা তাই এগুলো হল </a:t>
            </a:r>
          </a:p>
          <a:p>
            <a:pPr algn="ctr"/>
            <a:endParaRPr lang="en-US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4191000"/>
            <a:ext cx="784860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  <a:effectLst>
            <a:outerShdw blurRad="50800" dist="177800" dir="5400000" sx="4000" sy="4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 contourW="12700">
            <a:bevelT w="152400" h="50800" prst="softRound"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ঘটনা</a:t>
            </a:r>
            <a:endParaRPr lang="en-US" sz="8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554182"/>
            <a:ext cx="6248400" cy="1219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485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76200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615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11" name="TextBox 10"/>
          <p:cNvSpPr txBox="1"/>
          <p:nvPr/>
        </p:nvSpPr>
        <p:spPr>
          <a:xfrm>
            <a:off x="514350" y="6172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16" name="TextBox 15"/>
          <p:cNvSpPr txBox="1"/>
          <p:nvPr/>
        </p:nvSpPr>
        <p:spPr>
          <a:xfrm>
            <a:off x="4407924" y="620169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228600" y="2425746"/>
            <a:ext cx="8915400" cy="413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ক-দল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হওয়ার কারণ গুলো লিখ ।</a:t>
            </a:r>
            <a:endParaRPr lang="bn-BD" sz="47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7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-দল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 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 হওয়ার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BD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 ।</a:t>
            </a:r>
            <a:endParaRPr lang="en-US" sz="47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609600"/>
            <a:ext cx="78486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19400"/>
            <a:ext cx="7010400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 indent="-5143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 কি ?</a:t>
            </a:r>
          </a:p>
          <a:p>
            <a:pPr marL="91440" indent="-5143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ঘটনাটি লেনদেন নয় ?</a:t>
            </a:r>
          </a:p>
          <a:p>
            <a:pPr marL="91440" indent="-514350">
              <a:buFont typeface="+mj-lt"/>
              <a:buAutoNum type="arabicPeriod"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 কয়টি পক্ষ থাকে </a:t>
            </a:r>
            <a:r>
              <a:rPr lang="bn-BD" sz="3600" b="1" dirty="0" smtClean="0">
                <a:solidFill>
                  <a:schemeClr val="tx1"/>
                </a:solidFill>
              </a:rPr>
              <a:t>?</a:t>
            </a:r>
            <a:endParaRPr lang="en-US" sz="3600" b="1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457200"/>
            <a:ext cx="7620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8001000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‘সব লেনদেনই ঘটনা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 লেনদেন নয়’ কেন।</a:t>
            </a:r>
            <a:endParaRPr lang="en-US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6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2729" y="228600"/>
            <a:ext cx="7961671" cy="3276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I:\Rainbow_Rose_(336655002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7656871" cy="28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6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8600" y="246321"/>
            <a:ext cx="8686800" cy="60605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 বিজ্ঞান</a:t>
            </a:r>
          </a:p>
          <a:p>
            <a:pPr algn="ctr"/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620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38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3124200"/>
            <a:ext cx="9144000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 ঘটনা ও লেনদেন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105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নং- ২৭-৩০</a:t>
            </a:r>
            <a:endParaRPr lang="en-US" sz="5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28600"/>
            <a:ext cx="8458200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80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" y="1645920"/>
            <a:ext cx="7620000" cy="129540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60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bn-BD" sz="6000" b="1" spc="5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5585"/>
            <a:ext cx="9144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72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635417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লেনদেন,ঘটনা,দাতা,গ্রহীতা সংজ্ঞা লিখতে পারবে 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 লেনদেন বর্ণনা করতে পারবে।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লেনদেনর বৈশিষ্টগুলো লিখতে পারবে ?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bn-BD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 </a:t>
            </a:r>
            <a:r>
              <a:rPr lang="bn-BD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অবস্থার পরিবর্তন ব্যাখ্যা করতে পারবে 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228600"/>
            <a:ext cx="9144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418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বাজারে কেনাকাটা করছে</a:t>
            </a:r>
            <a:endParaRPr lang="en-US" sz="4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Doel-1612i3\Desktop\SHANTANU DOC\koyambedu_133192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28725"/>
            <a:ext cx="60579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555467"/>
            <a:ext cx="3962400" cy="2835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</a:t>
            </a:r>
            <a:r>
              <a:rPr lang="bn-BD" sz="6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টাকা </a:t>
            </a:r>
          </a:p>
          <a:p>
            <a:pPr algn="ctr"/>
            <a:r>
              <a:rPr lang="bn-BD" sz="60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গ্রহন করছে </a:t>
            </a:r>
            <a:endParaRPr lang="en-US" sz="6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1828" y="4648200"/>
            <a:ext cx="4037371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বিকাশের মাধ্যমে টাকা দিচ্ছে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Doel-1612i3\Desktop\SHANTANU DOC\farmer-mar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497028" cy="28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oel-1612i3\Desktop\image for content\u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51" y="990599"/>
            <a:ext cx="4064000" cy="28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439" y="4862131"/>
            <a:ext cx="228600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ব্যাংক টাকা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জমা নিচ্ছে</a:t>
            </a:r>
            <a:endParaRPr lang="en-US" sz="32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238" y="1821359"/>
            <a:ext cx="333676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টাকা দিচ্ছে</a:t>
            </a:r>
            <a:endParaRPr lang="en-US" sz="4400" b="1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2778843" y="5073482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3726257" y="1996961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5400000">
            <a:off x="2254088" y="5073482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4900382" y="2006842"/>
            <a:ext cx="838200" cy="4154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14400" y="152400"/>
            <a:ext cx="7848599" cy="533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এগুলো হল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7" y="685800"/>
            <a:ext cx="3014734" cy="293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Doel-1612i3\Desktop\image for content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88" y="3576113"/>
            <a:ext cx="4908012" cy="27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265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SRDL ABUL KALAM</cp:lastModifiedBy>
  <cp:revision>295</cp:revision>
  <dcterms:created xsi:type="dcterms:W3CDTF">2006-08-16T00:00:00Z</dcterms:created>
  <dcterms:modified xsi:type="dcterms:W3CDTF">2019-11-16T15:55:36Z</dcterms:modified>
</cp:coreProperties>
</file>