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1" r:id="rId4"/>
    <p:sldId id="259" r:id="rId5"/>
    <p:sldId id="262" r:id="rId6"/>
    <p:sldId id="285" r:id="rId7"/>
    <p:sldId id="286" r:id="rId8"/>
    <p:sldId id="287" r:id="rId9"/>
    <p:sldId id="270" r:id="rId10"/>
    <p:sldId id="273" r:id="rId11"/>
    <p:sldId id="278" r:id="rId12"/>
    <p:sldId id="284" r:id="rId13"/>
    <p:sldId id="279" r:id="rId14"/>
    <p:sldId id="283" r:id="rId15"/>
    <p:sldId id="274" r:id="rId16"/>
    <p:sldId id="275" r:id="rId17"/>
    <p:sldId id="276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42" autoAdjust="0"/>
    <p:restoredTop sz="99462" autoAdjust="0"/>
  </p:normalViewPr>
  <p:slideViewPr>
    <p:cSldViewPr>
      <p:cViewPr>
        <p:scale>
          <a:sx n="66" d="100"/>
          <a:sy n="66" d="100"/>
        </p:scale>
        <p:origin x="-732" y="-10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4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60BAE8-F269-4FDD-A7D4-923DFE8FCAFD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9600069-823B-47F1-B746-2237E4055D8C}">
      <dgm:prSet phldrT="[Text]" custT="1"/>
      <dgm:spPr/>
      <dgm:t>
        <a:bodyPr/>
        <a:lstStyle/>
        <a:p>
          <a:r>
            <a:rPr lang="en-US" sz="2400" b="1" dirty="0" smtClean="0">
              <a:latin typeface="NikoshBAN" pitchFamily="2" charset="0"/>
              <a:cs typeface="NikoshBAN" pitchFamily="2" charset="0"/>
            </a:rPr>
            <a:t>প্রধান কার্যাবলী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A5192B0A-7655-41CA-A8B9-8513E2419EEC}" type="parTrans" cxnId="{1E3FF34B-9D11-4820-A016-BA2BD6CE89E7}">
      <dgm:prSet/>
      <dgm:spPr/>
      <dgm:t>
        <a:bodyPr/>
        <a:lstStyle/>
        <a:p>
          <a:endParaRPr lang="en-US"/>
        </a:p>
      </dgm:t>
    </dgm:pt>
    <dgm:pt modelId="{AEABE9D0-2F02-4B35-AB92-7114F53AD678}" type="sibTrans" cxnId="{1E3FF34B-9D11-4820-A016-BA2BD6CE89E7}">
      <dgm:prSet/>
      <dgm:spPr/>
      <dgm:t>
        <a:bodyPr/>
        <a:lstStyle/>
        <a:p>
          <a:endParaRPr lang="en-US"/>
        </a:p>
      </dgm:t>
    </dgm:pt>
    <dgm:pt modelId="{3BDA73BC-2E14-4444-B59D-440D7ADC16CA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1800" b="1" dirty="0" smtClean="0">
              <a:latin typeface="NikoshBAN" pitchFamily="2" charset="0"/>
              <a:cs typeface="NikoshBAN" pitchFamily="2" charset="0"/>
            </a:rPr>
            <a:t>আমানত গ্রহন  ও সুদ প্রদান</a:t>
          </a:r>
          <a:endParaRPr lang="en-US" sz="1800" b="1" dirty="0">
            <a:latin typeface="NikoshBAN" pitchFamily="2" charset="0"/>
            <a:cs typeface="NikoshBAN" pitchFamily="2" charset="0"/>
          </a:endParaRPr>
        </a:p>
      </dgm:t>
    </dgm:pt>
    <dgm:pt modelId="{A90073F9-99BF-4E11-BCF0-2E885CD3BE65}" type="parTrans" cxnId="{5F2BB618-C963-4ED0-90C3-8F27CF07BB39}">
      <dgm:prSet/>
      <dgm:spPr/>
      <dgm:t>
        <a:bodyPr/>
        <a:lstStyle/>
        <a:p>
          <a:endParaRPr lang="en-US"/>
        </a:p>
      </dgm:t>
    </dgm:pt>
    <dgm:pt modelId="{5A535888-6D32-4737-B494-6CE561D082B7}" type="sibTrans" cxnId="{5F2BB618-C963-4ED0-90C3-8F27CF07BB39}">
      <dgm:prSet/>
      <dgm:spPr/>
      <dgm:t>
        <a:bodyPr/>
        <a:lstStyle/>
        <a:p>
          <a:endParaRPr lang="en-US"/>
        </a:p>
      </dgm:t>
    </dgm:pt>
    <dgm:pt modelId="{9B744F6E-903E-4FFC-A743-167E0478BAC4}">
      <dgm:prSet custT="1"/>
      <dgm:spPr>
        <a:solidFill>
          <a:srgbClr val="0070C0"/>
        </a:solidFill>
      </dgm:spPr>
      <dgm:t>
        <a:bodyPr/>
        <a:lstStyle/>
        <a:p>
          <a:r>
            <a:rPr lang="en-US" sz="1800" b="1" dirty="0" smtClean="0">
              <a:latin typeface="NikoshBAN" pitchFamily="2" charset="0"/>
              <a:cs typeface="NikoshBAN" pitchFamily="2" charset="0"/>
            </a:rPr>
            <a:t>ঋণ আমানত সৃষ্টি</a:t>
          </a:r>
          <a:endParaRPr lang="en-US" sz="1800" b="1" dirty="0">
            <a:latin typeface="NikoshBAN" pitchFamily="2" charset="0"/>
            <a:cs typeface="NikoshBAN" pitchFamily="2" charset="0"/>
          </a:endParaRPr>
        </a:p>
      </dgm:t>
    </dgm:pt>
    <dgm:pt modelId="{8A0AE82A-7B29-41C8-8575-DB258877986E}" type="parTrans" cxnId="{70CA5789-B2FB-4B15-8D18-B15F6AE648AA}">
      <dgm:prSet/>
      <dgm:spPr/>
      <dgm:t>
        <a:bodyPr/>
        <a:lstStyle/>
        <a:p>
          <a:endParaRPr lang="en-US"/>
        </a:p>
      </dgm:t>
    </dgm:pt>
    <dgm:pt modelId="{E4F942D5-FEA9-485D-862A-6D380EA66AF1}" type="sibTrans" cxnId="{70CA5789-B2FB-4B15-8D18-B15F6AE648AA}">
      <dgm:prSet/>
      <dgm:spPr/>
      <dgm:t>
        <a:bodyPr/>
        <a:lstStyle/>
        <a:p>
          <a:endParaRPr lang="en-US"/>
        </a:p>
      </dgm:t>
    </dgm:pt>
    <dgm:pt modelId="{1FD4A141-8A5B-406B-A172-3091CA769217}">
      <dgm:prSet custT="1"/>
      <dgm:spPr>
        <a:solidFill>
          <a:srgbClr val="0070C0"/>
        </a:solidFill>
      </dgm:spPr>
      <dgm:t>
        <a:bodyPr/>
        <a:lstStyle/>
        <a:p>
          <a:r>
            <a:rPr lang="en-US" sz="1800" b="1" dirty="0" smtClean="0">
              <a:latin typeface="NikoshBAN" pitchFamily="2" charset="0"/>
              <a:cs typeface="NikoshBAN" pitchFamily="2" charset="0"/>
            </a:rPr>
            <a:t>সরকারের কোষাগার হিসাবে কাজ করে</a:t>
          </a:r>
          <a:endParaRPr lang="en-US" sz="1800" b="1" dirty="0">
            <a:latin typeface="NikoshBAN" pitchFamily="2" charset="0"/>
            <a:cs typeface="NikoshBAN" pitchFamily="2" charset="0"/>
          </a:endParaRPr>
        </a:p>
      </dgm:t>
    </dgm:pt>
    <dgm:pt modelId="{318ADD5E-1396-4541-AEDA-974D114A51A7}" type="parTrans" cxnId="{F4A2A106-1ADD-4BE7-9F65-9330FF4618B5}">
      <dgm:prSet/>
      <dgm:spPr/>
      <dgm:t>
        <a:bodyPr/>
        <a:lstStyle/>
        <a:p>
          <a:endParaRPr lang="en-US"/>
        </a:p>
      </dgm:t>
    </dgm:pt>
    <dgm:pt modelId="{8F4F3584-5BD1-4CBF-9CA3-646DE6A32749}" type="sibTrans" cxnId="{F4A2A106-1ADD-4BE7-9F65-9330FF4618B5}">
      <dgm:prSet/>
      <dgm:spPr/>
      <dgm:t>
        <a:bodyPr/>
        <a:lstStyle/>
        <a:p>
          <a:endParaRPr lang="en-US"/>
        </a:p>
      </dgm:t>
    </dgm:pt>
    <dgm:pt modelId="{D86C8C4D-1ED8-4105-B901-462CE88208EA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1800" b="1" dirty="0" smtClean="0">
              <a:latin typeface="NikoshBAN" pitchFamily="2" charset="0"/>
              <a:cs typeface="NikoshBAN" pitchFamily="2" charset="0"/>
            </a:rPr>
            <a:t>বিনিময় বিল ,</a:t>
          </a:r>
          <a:r>
            <a:rPr lang="en-US" sz="1800" b="1" dirty="0" err="1" smtClean="0">
              <a:latin typeface="NikoshBAN" pitchFamily="2" charset="0"/>
              <a:cs typeface="NikoshBAN" pitchFamily="2" charset="0"/>
            </a:rPr>
            <a:t>পরিবহন</a:t>
          </a:r>
          <a:r>
            <a:rPr lang="en-US" sz="1800" b="1" dirty="0" smtClean="0">
              <a:latin typeface="NikoshBAN" pitchFamily="2" charset="0"/>
              <a:cs typeface="NikoshBAN" pitchFamily="2" charset="0"/>
            </a:rPr>
            <a:t> বিল ইত্যাদি ভাংগা্নো</a:t>
          </a:r>
          <a:endParaRPr lang="en-US" sz="1800" b="1" dirty="0">
            <a:latin typeface="NikoshBAN" pitchFamily="2" charset="0"/>
            <a:cs typeface="NikoshBAN" pitchFamily="2" charset="0"/>
          </a:endParaRPr>
        </a:p>
      </dgm:t>
    </dgm:pt>
    <dgm:pt modelId="{2FCF486C-4439-4D69-A359-A972AEB23C0D}" type="parTrans" cxnId="{E74DE568-DC50-4E90-B9AC-619B70FFA5E2}">
      <dgm:prSet/>
      <dgm:spPr/>
      <dgm:t>
        <a:bodyPr/>
        <a:lstStyle/>
        <a:p>
          <a:endParaRPr lang="en-US"/>
        </a:p>
      </dgm:t>
    </dgm:pt>
    <dgm:pt modelId="{6B0E4FB9-B782-419F-B0A9-F6705853995F}" type="sibTrans" cxnId="{E74DE568-DC50-4E90-B9AC-619B70FFA5E2}">
      <dgm:prSet/>
      <dgm:spPr/>
      <dgm:t>
        <a:bodyPr/>
        <a:lstStyle/>
        <a:p>
          <a:endParaRPr lang="en-US"/>
        </a:p>
      </dgm:t>
    </dgm:pt>
    <dgm:pt modelId="{13EBA464-A7C1-4287-967B-A37D899C7652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1800" b="1" dirty="0" smtClean="0">
              <a:latin typeface="NikoshBAN" pitchFamily="2" charset="0"/>
              <a:cs typeface="NikoshBAN" pitchFamily="2" charset="0"/>
            </a:rPr>
            <a:t>আমদানি- রপ্তানি সাহায্য</a:t>
          </a:r>
          <a:endParaRPr lang="en-US" sz="1800" b="1" dirty="0">
            <a:latin typeface="NikoshBAN" pitchFamily="2" charset="0"/>
            <a:cs typeface="NikoshBAN" pitchFamily="2" charset="0"/>
          </a:endParaRPr>
        </a:p>
      </dgm:t>
    </dgm:pt>
    <dgm:pt modelId="{0870427E-33C4-41D5-A917-52E5B08CAD88}" type="parTrans" cxnId="{47595529-266D-4F53-AA15-A64C9701A817}">
      <dgm:prSet/>
      <dgm:spPr/>
      <dgm:t>
        <a:bodyPr/>
        <a:lstStyle/>
        <a:p>
          <a:endParaRPr lang="en-US"/>
        </a:p>
      </dgm:t>
    </dgm:pt>
    <dgm:pt modelId="{BEDF0AF9-E7B7-4FA2-B095-E93AD52E3CCF}" type="sibTrans" cxnId="{47595529-266D-4F53-AA15-A64C9701A817}">
      <dgm:prSet/>
      <dgm:spPr/>
      <dgm:t>
        <a:bodyPr/>
        <a:lstStyle/>
        <a:p>
          <a:endParaRPr lang="en-US"/>
        </a:p>
      </dgm:t>
    </dgm:pt>
    <dgm:pt modelId="{9724810B-7B87-48B3-8925-F505DFD2BBD3}">
      <dgm:prSet custT="1"/>
      <dgm:spPr>
        <a:solidFill>
          <a:srgbClr val="00B0F0"/>
        </a:solidFill>
      </dgm:spPr>
      <dgm:t>
        <a:bodyPr/>
        <a:lstStyle/>
        <a:p>
          <a:r>
            <a:rPr lang="en-US" sz="1800" b="1" dirty="0" smtClean="0">
              <a:latin typeface="NikoshBAN" pitchFamily="2" charset="0"/>
              <a:cs typeface="NikoshBAN" pitchFamily="2" charset="0"/>
            </a:rPr>
            <a:t>অছি হিসাবে কাজ</a:t>
          </a:r>
          <a:endParaRPr lang="en-US" sz="1800" b="1" dirty="0">
            <a:latin typeface="NikoshBAN" pitchFamily="2" charset="0"/>
            <a:cs typeface="NikoshBAN" pitchFamily="2" charset="0"/>
          </a:endParaRPr>
        </a:p>
      </dgm:t>
    </dgm:pt>
    <dgm:pt modelId="{588DEDF1-93E1-464C-A4B6-79DCF90EC0C0}" type="parTrans" cxnId="{61F39062-D256-4DA9-BEF2-BB90D31EC5D9}">
      <dgm:prSet/>
      <dgm:spPr/>
      <dgm:t>
        <a:bodyPr/>
        <a:lstStyle/>
        <a:p>
          <a:endParaRPr lang="en-US"/>
        </a:p>
      </dgm:t>
    </dgm:pt>
    <dgm:pt modelId="{BFA05310-CA92-4177-BCFE-77397457EAD9}" type="sibTrans" cxnId="{61F39062-D256-4DA9-BEF2-BB90D31EC5D9}">
      <dgm:prSet/>
      <dgm:spPr/>
      <dgm:t>
        <a:bodyPr/>
        <a:lstStyle/>
        <a:p>
          <a:endParaRPr lang="en-US"/>
        </a:p>
      </dgm:t>
    </dgm:pt>
    <dgm:pt modelId="{07A831FE-9463-4628-8F51-834B99E625D1}">
      <dgm:prSet custT="1"/>
      <dgm:spPr>
        <a:solidFill>
          <a:srgbClr val="002060"/>
        </a:solidFill>
      </dgm:spPr>
      <dgm:t>
        <a:bodyPr/>
        <a:lstStyle/>
        <a:p>
          <a:r>
            <a:rPr lang="en-US" sz="1800" b="1" dirty="0" smtClean="0">
              <a:latin typeface="NikoshBAN" pitchFamily="2" charset="0"/>
              <a:cs typeface="NikoshBAN" pitchFamily="2" charset="0"/>
            </a:rPr>
            <a:t>নোট ইস্যু</a:t>
          </a:r>
          <a:endParaRPr lang="en-US" sz="1800" b="1" dirty="0">
            <a:latin typeface="NikoshBAN" pitchFamily="2" charset="0"/>
            <a:cs typeface="NikoshBAN" pitchFamily="2" charset="0"/>
          </a:endParaRPr>
        </a:p>
      </dgm:t>
    </dgm:pt>
    <dgm:pt modelId="{B544A347-DBB6-46FB-8F6E-2FDB22A192C0}" type="parTrans" cxnId="{040ACABE-D1D2-4CAA-B9AC-79509BE82F69}">
      <dgm:prSet/>
      <dgm:spPr/>
      <dgm:t>
        <a:bodyPr/>
        <a:lstStyle/>
        <a:p>
          <a:endParaRPr lang="en-US"/>
        </a:p>
      </dgm:t>
    </dgm:pt>
    <dgm:pt modelId="{856C990C-4053-4D9A-A4B0-3266485F9D23}" type="sibTrans" cxnId="{040ACABE-D1D2-4CAA-B9AC-79509BE82F69}">
      <dgm:prSet/>
      <dgm:spPr/>
      <dgm:t>
        <a:bodyPr/>
        <a:lstStyle/>
        <a:p>
          <a:endParaRPr lang="en-US"/>
        </a:p>
      </dgm:t>
    </dgm:pt>
    <dgm:pt modelId="{394D34BC-5C06-44E4-97C4-28D425221B59}">
      <dgm:prSet custT="1"/>
      <dgm:spPr>
        <a:solidFill>
          <a:srgbClr val="002060"/>
        </a:solidFill>
      </dgm:spPr>
      <dgm:t>
        <a:bodyPr/>
        <a:lstStyle/>
        <a:p>
          <a:r>
            <a:rPr lang="en-US" sz="1800" b="1" dirty="0" smtClean="0">
              <a:latin typeface="NikoshBAN" pitchFamily="2" charset="0"/>
              <a:cs typeface="NikoshBAN" pitchFamily="2" charset="0"/>
            </a:rPr>
            <a:t>বিনিময়ের মাধ্যম সৃষ্টি</a:t>
          </a:r>
          <a:endParaRPr lang="en-US" sz="1800" b="1" dirty="0">
            <a:latin typeface="NikoshBAN" pitchFamily="2" charset="0"/>
            <a:cs typeface="NikoshBAN" pitchFamily="2" charset="0"/>
          </a:endParaRPr>
        </a:p>
      </dgm:t>
    </dgm:pt>
    <dgm:pt modelId="{2C8858F6-0D42-4662-8018-1F98C759A3A8}" type="parTrans" cxnId="{830D68E5-644B-47D3-906D-0F82986C3C42}">
      <dgm:prSet/>
      <dgm:spPr/>
      <dgm:t>
        <a:bodyPr/>
        <a:lstStyle/>
        <a:p>
          <a:endParaRPr lang="en-US"/>
        </a:p>
      </dgm:t>
    </dgm:pt>
    <dgm:pt modelId="{F50F68D7-6C8B-48CA-B9C4-0030F2551E23}" type="sibTrans" cxnId="{830D68E5-644B-47D3-906D-0F82986C3C42}">
      <dgm:prSet/>
      <dgm:spPr/>
      <dgm:t>
        <a:bodyPr/>
        <a:lstStyle/>
        <a:p>
          <a:endParaRPr lang="en-US"/>
        </a:p>
      </dgm:t>
    </dgm:pt>
    <dgm:pt modelId="{FD4103FB-801E-4582-B9DC-ACBA42B4EA45}">
      <dgm:prSet custT="1"/>
      <dgm:spPr>
        <a:solidFill>
          <a:srgbClr val="7030A0"/>
        </a:solidFill>
      </dgm:spPr>
      <dgm:t>
        <a:bodyPr/>
        <a:lstStyle/>
        <a:p>
          <a:r>
            <a:rPr lang="en-US" sz="1800" b="1" dirty="0" smtClean="0">
              <a:latin typeface="NikoshBAN" pitchFamily="2" charset="0"/>
              <a:cs typeface="NikoshBAN" pitchFamily="2" charset="0"/>
            </a:rPr>
            <a:t>মূলধন গঠন</a:t>
          </a:r>
          <a:endParaRPr lang="en-US" sz="1800" b="1" dirty="0">
            <a:latin typeface="NikoshBAN" pitchFamily="2" charset="0"/>
            <a:cs typeface="NikoshBAN" pitchFamily="2" charset="0"/>
          </a:endParaRPr>
        </a:p>
      </dgm:t>
    </dgm:pt>
    <dgm:pt modelId="{9750532C-5B8C-4B8C-9990-D6F8FED5152B}" type="parTrans" cxnId="{95816D32-4C9C-469C-907A-ED63A9F6A081}">
      <dgm:prSet/>
      <dgm:spPr/>
      <dgm:t>
        <a:bodyPr/>
        <a:lstStyle/>
        <a:p>
          <a:endParaRPr lang="en-US"/>
        </a:p>
      </dgm:t>
    </dgm:pt>
    <dgm:pt modelId="{26A2101E-7911-4AC0-BC29-DCB70D8A523A}" type="sibTrans" cxnId="{95816D32-4C9C-469C-907A-ED63A9F6A081}">
      <dgm:prSet/>
      <dgm:spPr/>
      <dgm:t>
        <a:bodyPr/>
        <a:lstStyle/>
        <a:p>
          <a:endParaRPr lang="en-US"/>
        </a:p>
      </dgm:t>
    </dgm:pt>
    <dgm:pt modelId="{38CA4408-7C49-45F7-96B4-4D7048F3662D}">
      <dgm:prSet custT="1"/>
      <dgm:spPr>
        <a:solidFill>
          <a:srgbClr val="00B0F0"/>
        </a:solidFill>
      </dgm:spPr>
      <dgm:t>
        <a:bodyPr/>
        <a:lstStyle/>
        <a:p>
          <a:r>
            <a:rPr lang="en-US" sz="1800" b="1" dirty="0" smtClean="0">
              <a:latin typeface="NikoshBAN" pitchFamily="2" charset="0"/>
              <a:cs typeface="NikoshBAN" pitchFamily="2" charset="0"/>
            </a:rPr>
            <a:t>ঋব মঞ্জুর ও সুদ গ্রহণ</a:t>
          </a:r>
          <a:endParaRPr lang="en-US" sz="1800" b="1" dirty="0">
            <a:latin typeface="NikoshBAN" pitchFamily="2" charset="0"/>
            <a:cs typeface="NikoshBAN" pitchFamily="2" charset="0"/>
          </a:endParaRPr>
        </a:p>
      </dgm:t>
    </dgm:pt>
    <dgm:pt modelId="{BF62C2A5-84CA-42EC-9553-6A3177E68D45}" type="parTrans" cxnId="{6A375F85-4836-40F4-A74F-D0AB63B2A322}">
      <dgm:prSet/>
      <dgm:spPr/>
      <dgm:t>
        <a:bodyPr/>
        <a:lstStyle/>
        <a:p>
          <a:endParaRPr lang="en-US"/>
        </a:p>
      </dgm:t>
    </dgm:pt>
    <dgm:pt modelId="{EDDC4569-6557-49C6-BBDD-27DFD0F5396C}" type="sibTrans" cxnId="{6A375F85-4836-40F4-A74F-D0AB63B2A322}">
      <dgm:prSet/>
      <dgm:spPr/>
      <dgm:t>
        <a:bodyPr/>
        <a:lstStyle/>
        <a:p>
          <a:endParaRPr lang="en-US"/>
        </a:p>
      </dgm:t>
    </dgm:pt>
    <dgm:pt modelId="{70D981D7-BADA-47B7-A8BC-2BA88BEFBEE4}" type="pres">
      <dgm:prSet presAssocID="{6960BAE8-F269-4FDD-A7D4-923DFE8FCAF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7A8005D-2FD6-4D1A-A234-0F764386ABD3}" type="pres">
      <dgm:prSet presAssocID="{F9600069-823B-47F1-B746-2237E4055D8C}" presName="centerShape" presStyleLbl="node0" presStyleIdx="0" presStyleCnt="1" custLinFactNeighborX="1447"/>
      <dgm:spPr/>
      <dgm:t>
        <a:bodyPr/>
        <a:lstStyle/>
        <a:p>
          <a:endParaRPr lang="en-US"/>
        </a:p>
      </dgm:t>
    </dgm:pt>
    <dgm:pt modelId="{017D28F7-54A9-41D9-AC43-E10B68DCFCE7}" type="pres">
      <dgm:prSet presAssocID="{A90073F9-99BF-4E11-BCF0-2E885CD3BE65}" presName="Name9" presStyleLbl="parChTrans1D2" presStyleIdx="0" presStyleCnt="10"/>
      <dgm:spPr/>
      <dgm:t>
        <a:bodyPr/>
        <a:lstStyle/>
        <a:p>
          <a:endParaRPr lang="en-US"/>
        </a:p>
      </dgm:t>
    </dgm:pt>
    <dgm:pt modelId="{475985C5-D52D-48FA-B011-F9EEDE62B554}" type="pres">
      <dgm:prSet presAssocID="{A90073F9-99BF-4E11-BCF0-2E885CD3BE65}" presName="connTx" presStyleLbl="parChTrans1D2" presStyleIdx="0" presStyleCnt="10"/>
      <dgm:spPr/>
      <dgm:t>
        <a:bodyPr/>
        <a:lstStyle/>
        <a:p>
          <a:endParaRPr lang="en-US"/>
        </a:p>
      </dgm:t>
    </dgm:pt>
    <dgm:pt modelId="{49F429C3-7E81-4F1C-B8C1-AF47589B14E6}" type="pres">
      <dgm:prSet presAssocID="{3BDA73BC-2E14-4444-B59D-440D7ADC16CA}" presName="node" presStyleLbl="node1" presStyleIdx="0" presStyleCnt="10" custRadScaleRad="100042" custRadScaleInc="101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BB772B-7C6E-4D19-9ABF-79C688CDB426}" type="pres">
      <dgm:prSet presAssocID="{BF62C2A5-84CA-42EC-9553-6A3177E68D45}" presName="Name9" presStyleLbl="parChTrans1D2" presStyleIdx="1" presStyleCnt="10"/>
      <dgm:spPr/>
      <dgm:t>
        <a:bodyPr/>
        <a:lstStyle/>
        <a:p>
          <a:endParaRPr lang="en-US"/>
        </a:p>
      </dgm:t>
    </dgm:pt>
    <dgm:pt modelId="{3AE1AE5A-ADDC-4E23-ABB5-63C4024D5EAD}" type="pres">
      <dgm:prSet presAssocID="{BF62C2A5-84CA-42EC-9553-6A3177E68D45}" presName="connTx" presStyleLbl="parChTrans1D2" presStyleIdx="1" presStyleCnt="10"/>
      <dgm:spPr/>
      <dgm:t>
        <a:bodyPr/>
        <a:lstStyle/>
        <a:p>
          <a:endParaRPr lang="en-US"/>
        </a:p>
      </dgm:t>
    </dgm:pt>
    <dgm:pt modelId="{E83EC664-FDBF-46DE-9A46-6EFFB21AE554}" type="pres">
      <dgm:prSet presAssocID="{38CA4408-7C49-45F7-96B4-4D7048F3662D}" presName="node" presStyleLbl="node1" presStyleIdx="1" presStyleCnt="10" custRadScaleRad="100546" custRadScaleInc="-15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3BB73E-6B36-4FBC-89BA-ECE99AD6A11D}" type="pres">
      <dgm:prSet presAssocID="{8A0AE82A-7B29-41C8-8575-DB258877986E}" presName="Name9" presStyleLbl="parChTrans1D2" presStyleIdx="2" presStyleCnt="10"/>
      <dgm:spPr/>
      <dgm:t>
        <a:bodyPr/>
        <a:lstStyle/>
        <a:p>
          <a:endParaRPr lang="en-US"/>
        </a:p>
      </dgm:t>
    </dgm:pt>
    <dgm:pt modelId="{A7C934B6-2D32-4993-A5D5-3B4C788F4AB3}" type="pres">
      <dgm:prSet presAssocID="{8A0AE82A-7B29-41C8-8575-DB258877986E}" presName="connTx" presStyleLbl="parChTrans1D2" presStyleIdx="2" presStyleCnt="10"/>
      <dgm:spPr/>
      <dgm:t>
        <a:bodyPr/>
        <a:lstStyle/>
        <a:p>
          <a:endParaRPr lang="en-US"/>
        </a:p>
      </dgm:t>
    </dgm:pt>
    <dgm:pt modelId="{C8E62F77-98A7-4002-A926-AC81375630BF}" type="pres">
      <dgm:prSet presAssocID="{9B744F6E-903E-4FFC-A743-167E0478BAC4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6B4366-8E78-434E-9A31-252EA3946419}" type="pres">
      <dgm:prSet presAssocID="{2C8858F6-0D42-4662-8018-1F98C759A3A8}" presName="Name9" presStyleLbl="parChTrans1D2" presStyleIdx="3" presStyleCnt="10"/>
      <dgm:spPr/>
      <dgm:t>
        <a:bodyPr/>
        <a:lstStyle/>
        <a:p>
          <a:endParaRPr lang="en-US"/>
        </a:p>
      </dgm:t>
    </dgm:pt>
    <dgm:pt modelId="{4F1018C0-E531-4115-A6C6-46478BD57A32}" type="pres">
      <dgm:prSet presAssocID="{2C8858F6-0D42-4662-8018-1F98C759A3A8}" presName="connTx" presStyleLbl="parChTrans1D2" presStyleIdx="3" presStyleCnt="10"/>
      <dgm:spPr/>
      <dgm:t>
        <a:bodyPr/>
        <a:lstStyle/>
        <a:p>
          <a:endParaRPr lang="en-US"/>
        </a:p>
      </dgm:t>
    </dgm:pt>
    <dgm:pt modelId="{F0BBACB4-CEC2-481A-8EFF-620DC48B123D}" type="pres">
      <dgm:prSet presAssocID="{394D34BC-5C06-44E4-97C4-28D425221B59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EDAC75-C5F5-4759-A6FC-ED94A16D674E}" type="pres">
      <dgm:prSet presAssocID="{9750532C-5B8C-4B8C-9990-D6F8FED5152B}" presName="Name9" presStyleLbl="parChTrans1D2" presStyleIdx="4" presStyleCnt="10"/>
      <dgm:spPr/>
      <dgm:t>
        <a:bodyPr/>
        <a:lstStyle/>
        <a:p>
          <a:endParaRPr lang="en-US"/>
        </a:p>
      </dgm:t>
    </dgm:pt>
    <dgm:pt modelId="{B9DE7C17-562D-4DC2-8A51-01D95364BB34}" type="pres">
      <dgm:prSet presAssocID="{9750532C-5B8C-4B8C-9990-D6F8FED5152B}" presName="connTx" presStyleLbl="parChTrans1D2" presStyleIdx="4" presStyleCnt="10"/>
      <dgm:spPr/>
      <dgm:t>
        <a:bodyPr/>
        <a:lstStyle/>
        <a:p>
          <a:endParaRPr lang="en-US"/>
        </a:p>
      </dgm:t>
    </dgm:pt>
    <dgm:pt modelId="{2E18A22A-21DF-4F82-962B-5770BFA9A93C}" type="pres">
      <dgm:prSet presAssocID="{FD4103FB-801E-4582-B9DC-ACBA42B4EA45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7EB1F5-1285-496D-9D4F-74383BFF27E6}" type="pres">
      <dgm:prSet presAssocID="{B544A347-DBB6-46FB-8F6E-2FDB22A192C0}" presName="Name9" presStyleLbl="parChTrans1D2" presStyleIdx="5" presStyleCnt="10"/>
      <dgm:spPr/>
      <dgm:t>
        <a:bodyPr/>
        <a:lstStyle/>
        <a:p>
          <a:endParaRPr lang="en-US"/>
        </a:p>
      </dgm:t>
    </dgm:pt>
    <dgm:pt modelId="{8C43634F-2530-4673-8712-73973352A5BE}" type="pres">
      <dgm:prSet presAssocID="{B544A347-DBB6-46FB-8F6E-2FDB22A192C0}" presName="connTx" presStyleLbl="parChTrans1D2" presStyleIdx="5" presStyleCnt="10"/>
      <dgm:spPr/>
      <dgm:t>
        <a:bodyPr/>
        <a:lstStyle/>
        <a:p>
          <a:endParaRPr lang="en-US"/>
        </a:p>
      </dgm:t>
    </dgm:pt>
    <dgm:pt modelId="{4D08BC51-D983-4950-B0AF-10B1C0C8978F}" type="pres">
      <dgm:prSet presAssocID="{07A831FE-9463-4628-8F51-834B99E625D1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E9D901-0AFB-4CF1-9233-BDD4222714EE}" type="pres">
      <dgm:prSet presAssocID="{588DEDF1-93E1-464C-A4B6-79DCF90EC0C0}" presName="Name9" presStyleLbl="parChTrans1D2" presStyleIdx="6" presStyleCnt="10"/>
      <dgm:spPr/>
      <dgm:t>
        <a:bodyPr/>
        <a:lstStyle/>
        <a:p>
          <a:endParaRPr lang="en-US"/>
        </a:p>
      </dgm:t>
    </dgm:pt>
    <dgm:pt modelId="{B46BED78-9BD2-4673-AA36-012FCB65822C}" type="pres">
      <dgm:prSet presAssocID="{588DEDF1-93E1-464C-A4B6-79DCF90EC0C0}" presName="connTx" presStyleLbl="parChTrans1D2" presStyleIdx="6" presStyleCnt="10"/>
      <dgm:spPr/>
      <dgm:t>
        <a:bodyPr/>
        <a:lstStyle/>
        <a:p>
          <a:endParaRPr lang="en-US"/>
        </a:p>
      </dgm:t>
    </dgm:pt>
    <dgm:pt modelId="{195DC0B8-46B3-4020-85A2-DCBB484A91DB}" type="pres">
      <dgm:prSet presAssocID="{9724810B-7B87-48B3-8925-F505DFD2BBD3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1BB358-5201-40F2-B657-ED203555A7DC}" type="pres">
      <dgm:prSet presAssocID="{0870427E-33C4-41D5-A917-52E5B08CAD88}" presName="Name9" presStyleLbl="parChTrans1D2" presStyleIdx="7" presStyleCnt="10"/>
      <dgm:spPr/>
      <dgm:t>
        <a:bodyPr/>
        <a:lstStyle/>
        <a:p>
          <a:endParaRPr lang="en-US"/>
        </a:p>
      </dgm:t>
    </dgm:pt>
    <dgm:pt modelId="{C99790BC-E6B6-4D81-8BD8-9A500277BE84}" type="pres">
      <dgm:prSet presAssocID="{0870427E-33C4-41D5-A917-52E5B08CAD88}" presName="connTx" presStyleLbl="parChTrans1D2" presStyleIdx="7" presStyleCnt="10"/>
      <dgm:spPr/>
      <dgm:t>
        <a:bodyPr/>
        <a:lstStyle/>
        <a:p>
          <a:endParaRPr lang="en-US"/>
        </a:p>
      </dgm:t>
    </dgm:pt>
    <dgm:pt modelId="{4D0E4A3F-41AE-4169-8A58-BEB6D809E1B4}" type="pres">
      <dgm:prSet presAssocID="{13EBA464-A7C1-4287-967B-A37D899C7652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D18762-155F-42E8-9695-3FB8CBB8164B}" type="pres">
      <dgm:prSet presAssocID="{318ADD5E-1396-4541-AEDA-974D114A51A7}" presName="Name9" presStyleLbl="parChTrans1D2" presStyleIdx="8" presStyleCnt="10"/>
      <dgm:spPr/>
      <dgm:t>
        <a:bodyPr/>
        <a:lstStyle/>
        <a:p>
          <a:endParaRPr lang="en-US"/>
        </a:p>
      </dgm:t>
    </dgm:pt>
    <dgm:pt modelId="{3CF808C3-FEB6-419F-A60F-2C6FC9EEF407}" type="pres">
      <dgm:prSet presAssocID="{318ADD5E-1396-4541-AEDA-974D114A51A7}" presName="connTx" presStyleLbl="parChTrans1D2" presStyleIdx="8" presStyleCnt="10"/>
      <dgm:spPr/>
      <dgm:t>
        <a:bodyPr/>
        <a:lstStyle/>
        <a:p>
          <a:endParaRPr lang="en-US"/>
        </a:p>
      </dgm:t>
    </dgm:pt>
    <dgm:pt modelId="{375FD324-39D9-4837-B000-84B3F2C85346}" type="pres">
      <dgm:prSet presAssocID="{1FD4A141-8A5B-406B-A172-3091CA769217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446877-4C75-4005-995F-C0C96F6BC8AC}" type="pres">
      <dgm:prSet presAssocID="{2FCF486C-4439-4D69-A359-A972AEB23C0D}" presName="Name9" presStyleLbl="parChTrans1D2" presStyleIdx="9" presStyleCnt="10"/>
      <dgm:spPr/>
      <dgm:t>
        <a:bodyPr/>
        <a:lstStyle/>
        <a:p>
          <a:endParaRPr lang="en-US"/>
        </a:p>
      </dgm:t>
    </dgm:pt>
    <dgm:pt modelId="{810CDD3F-723A-4B9B-A900-CE93C67A7BB0}" type="pres">
      <dgm:prSet presAssocID="{2FCF486C-4439-4D69-A359-A972AEB23C0D}" presName="connTx" presStyleLbl="parChTrans1D2" presStyleIdx="9" presStyleCnt="10"/>
      <dgm:spPr/>
      <dgm:t>
        <a:bodyPr/>
        <a:lstStyle/>
        <a:p>
          <a:endParaRPr lang="en-US"/>
        </a:p>
      </dgm:t>
    </dgm:pt>
    <dgm:pt modelId="{6D9FCF7E-BB72-449E-B4EA-4E973C2BA865}" type="pres">
      <dgm:prSet presAssocID="{D86C8C4D-1ED8-4105-B901-462CE88208EA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D8E394-EB45-4AD5-807E-2CB01CF3E84B}" type="presOf" srcId="{2FCF486C-4439-4D69-A359-A972AEB23C0D}" destId="{83446877-4C75-4005-995F-C0C96F6BC8AC}" srcOrd="0" destOrd="0" presId="urn:microsoft.com/office/officeart/2005/8/layout/radial1"/>
    <dgm:cxn modelId="{E686C015-D6A5-40DD-B339-38728D2719E6}" type="presOf" srcId="{588DEDF1-93E1-464C-A4B6-79DCF90EC0C0}" destId="{90E9D901-0AFB-4CF1-9233-BDD4222714EE}" srcOrd="0" destOrd="0" presId="urn:microsoft.com/office/officeart/2005/8/layout/radial1"/>
    <dgm:cxn modelId="{CFC9B939-A935-451E-ABE0-17CB2D9016F1}" type="presOf" srcId="{07A831FE-9463-4628-8F51-834B99E625D1}" destId="{4D08BC51-D983-4950-B0AF-10B1C0C8978F}" srcOrd="0" destOrd="0" presId="urn:microsoft.com/office/officeart/2005/8/layout/radial1"/>
    <dgm:cxn modelId="{E5E12668-B8EB-4959-AC6A-52624B1E056C}" type="presOf" srcId="{318ADD5E-1396-4541-AEDA-974D114A51A7}" destId="{80D18762-155F-42E8-9695-3FB8CBB8164B}" srcOrd="0" destOrd="0" presId="urn:microsoft.com/office/officeart/2005/8/layout/radial1"/>
    <dgm:cxn modelId="{47595529-266D-4F53-AA15-A64C9701A817}" srcId="{F9600069-823B-47F1-B746-2237E4055D8C}" destId="{13EBA464-A7C1-4287-967B-A37D899C7652}" srcOrd="7" destOrd="0" parTransId="{0870427E-33C4-41D5-A917-52E5B08CAD88}" sibTransId="{BEDF0AF9-E7B7-4FA2-B095-E93AD52E3CCF}"/>
    <dgm:cxn modelId="{6D23B3BE-185B-49B5-902F-2C04B186A8CB}" type="presOf" srcId="{8A0AE82A-7B29-41C8-8575-DB258877986E}" destId="{A7C934B6-2D32-4993-A5D5-3B4C788F4AB3}" srcOrd="1" destOrd="0" presId="urn:microsoft.com/office/officeart/2005/8/layout/radial1"/>
    <dgm:cxn modelId="{6A375F85-4836-40F4-A74F-D0AB63B2A322}" srcId="{F9600069-823B-47F1-B746-2237E4055D8C}" destId="{38CA4408-7C49-45F7-96B4-4D7048F3662D}" srcOrd="1" destOrd="0" parTransId="{BF62C2A5-84CA-42EC-9553-6A3177E68D45}" sibTransId="{EDDC4569-6557-49C6-BBDD-27DFD0F5396C}"/>
    <dgm:cxn modelId="{61F39062-D256-4DA9-BEF2-BB90D31EC5D9}" srcId="{F9600069-823B-47F1-B746-2237E4055D8C}" destId="{9724810B-7B87-48B3-8925-F505DFD2BBD3}" srcOrd="6" destOrd="0" parTransId="{588DEDF1-93E1-464C-A4B6-79DCF90EC0C0}" sibTransId="{BFA05310-CA92-4177-BCFE-77397457EAD9}"/>
    <dgm:cxn modelId="{830D68E5-644B-47D3-906D-0F82986C3C42}" srcId="{F9600069-823B-47F1-B746-2237E4055D8C}" destId="{394D34BC-5C06-44E4-97C4-28D425221B59}" srcOrd="3" destOrd="0" parTransId="{2C8858F6-0D42-4662-8018-1F98C759A3A8}" sibTransId="{F50F68D7-6C8B-48CA-B9C4-0030F2551E23}"/>
    <dgm:cxn modelId="{1F131589-C195-45C3-83AA-D9EE543EC455}" type="presOf" srcId="{2C8858F6-0D42-4662-8018-1F98C759A3A8}" destId="{4F1018C0-E531-4115-A6C6-46478BD57A32}" srcOrd="1" destOrd="0" presId="urn:microsoft.com/office/officeart/2005/8/layout/radial1"/>
    <dgm:cxn modelId="{D046622C-F507-49C5-93B2-BC980BFCDD89}" type="presOf" srcId="{588DEDF1-93E1-464C-A4B6-79DCF90EC0C0}" destId="{B46BED78-9BD2-4673-AA36-012FCB65822C}" srcOrd="1" destOrd="0" presId="urn:microsoft.com/office/officeart/2005/8/layout/radial1"/>
    <dgm:cxn modelId="{AB6BCD62-F6B9-48CB-AAF0-47D039467A2A}" type="presOf" srcId="{8A0AE82A-7B29-41C8-8575-DB258877986E}" destId="{313BB73E-6B36-4FBC-89BA-ECE99AD6A11D}" srcOrd="0" destOrd="0" presId="urn:microsoft.com/office/officeart/2005/8/layout/radial1"/>
    <dgm:cxn modelId="{356D4AD7-C5BB-4C2D-B58B-12398CF9FCEB}" type="presOf" srcId="{6960BAE8-F269-4FDD-A7D4-923DFE8FCAFD}" destId="{70D981D7-BADA-47B7-A8BC-2BA88BEFBEE4}" srcOrd="0" destOrd="0" presId="urn:microsoft.com/office/officeart/2005/8/layout/radial1"/>
    <dgm:cxn modelId="{05D4957B-CBF7-442A-AF6C-3486C55F755D}" type="presOf" srcId="{13EBA464-A7C1-4287-967B-A37D899C7652}" destId="{4D0E4A3F-41AE-4169-8A58-BEB6D809E1B4}" srcOrd="0" destOrd="0" presId="urn:microsoft.com/office/officeart/2005/8/layout/radial1"/>
    <dgm:cxn modelId="{687C4E68-AD80-448F-8282-3431E863C82F}" type="presOf" srcId="{9750532C-5B8C-4B8C-9990-D6F8FED5152B}" destId="{B9DE7C17-562D-4DC2-8A51-01D95364BB34}" srcOrd="1" destOrd="0" presId="urn:microsoft.com/office/officeart/2005/8/layout/radial1"/>
    <dgm:cxn modelId="{CA42EDC7-2DB6-4346-A837-EEAC0799E95B}" type="presOf" srcId="{3BDA73BC-2E14-4444-B59D-440D7ADC16CA}" destId="{49F429C3-7E81-4F1C-B8C1-AF47589B14E6}" srcOrd="0" destOrd="0" presId="urn:microsoft.com/office/officeart/2005/8/layout/radial1"/>
    <dgm:cxn modelId="{E74DE568-DC50-4E90-B9AC-619B70FFA5E2}" srcId="{F9600069-823B-47F1-B746-2237E4055D8C}" destId="{D86C8C4D-1ED8-4105-B901-462CE88208EA}" srcOrd="9" destOrd="0" parTransId="{2FCF486C-4439-4D69-A359-A972AEB23C0D}" sibTransId="{6B0E4FB9-B782-419F-B0A9-F6705853995F}"/>
    <dgm:cxn modelId="{341906E7-0345-4987-A19C-389B30FD55DA}" type="presOf" srcId="{318ADD5E-1396-4541-AEDA-974D114A51A7}" destId="{3CF808C3-FEB6-419F-A60F-2C6FC9EEF407}" srcOrd="1" destOrd="0" presId="urn:microsoft.com/office/officeart/2005/8/layout/radial1"/>
    <dgm:cxn modelId="{CBA92E54-5BF0-4EDB-B9CB-AB863D3F9F8F}" type="presOf" srcId="{9724810B-7B87-48B3-8925-F505DFD2BBD3}" destId="{195DC0B8-46B3-4020-85A2-DCBB484A91DB}" srcOrd="0" destOrd="0" presId="urn:microsoft.com/office/officeart/2005/8/layout/radial1"/>
    <dgm:cxn modelId="{1BAF7123-41B3-4402-86C2-D2F02DAA417A}" type="presOf" srcId="{0870427E-33C4-41D5-A917-52E5B08CAD88}" destId="{C21BB358-5201-40F2-B657-ED203555A7DC}" srcOrd="0" destOrd="0" presId="urn:microsoft.com/office/officeart/2005/8/layout/radial1"/>
    <dgm:cxn modelId="{5F3ED80B-450D-4DB5-8759-A083BE7989F4}" type="presOf" srcId="{A90073F9-99BF-4E11-BCF0-2E885CD3BE65}" destId="{475985C5-D52D-48FA-B011-F9EEDE62B554}" srcOrd="1" destOrd="0" presId="urn:microsoft.com/office/officeart/2005/8/layout/radial1"/>
    <dgm:cxn modelId="{4022D6FA-65E3-4A93-A45B-0E201D6B1B58}" type="presOf" srcId="{38CA4408-7C49-45F7-96B4-4D7048F3662D}" destId="{E83EC664-FDBF-46DE-9A46-6EFFB21AE554}" srcOrd="0" destOrd="0" presId="urn:microsoft.com/office/officeart/2005/8/layout/radial1"/>
    <dgm:cxn modelId="{521D76B5-1522-441C-AC34-0EF6E1DA37A5}" type="presOf" srcId="{0870427E-33C4-41D5-A917-52E5B08CAD88}" destId="{C99790BC-E6B6-4D81-8BD8-9A500277BE84}" srcOrd="1" destOrd="0" presId="urn:microsoft.com/office/officeart/2005/8/layout/radial1"/>
    <dgm:cxn modelId="{508E6EC6-4DA0-4193-8CA9-FB05C12F8CE5}" type="presOf" srcId="{1FD4A141-8A5B-406B-A172-3091CA769217}" destId="{375FD324-39D9-4837-B000-84B3F2C85346}" srcOrd="0" destOrd="0" presId="urn:microsoft.com/office/officeart/2005/8/layout/radial1"/>
    <dgm:cxn modelId="{DEE45C03-8587-4CAB-8A98-583D3E049D01}" type="presOf" srcId="{D86C8C4D-1ED8-4105-B901-462CE88208EA}" destId="{6D9FCF7E-BB72-449E-B4EA-4E973C2BA865}" srcOrd="0" destOrd="0" presId="urn:microsoft.com/office/officeart/2005/8/layout/radial1"/>
    <dgm:cxn modelId="{C57BED2C-EF7E-4CAD-94F4-02F3EEB8F4C9}" type="presOf" srcId="{A90073F9-99BF-4E11-BCF0-2E885CD3BE65}" destId="{017D28F7-54A9-41D9-AC43-E10B68DCFCE7}" srcOrd="0" destOrd="0" presId="urn:microsoft.com/office/officeart/2005/8/layout/radial1"/>
    <dgm:cxn modelId="{5F2BB618-C963-4ED0-90C3-8F27CF07BB39}" srcId="{F9600069-823B-47F1-B746-2237E4055D8C}" destId="{3BDA73BC-2E14-4444-B59D-440D7ADC16CA}" srcOrd="0" destOrd="0" parTransId="{A90073F9-99BF-4E11-BCF0-2E885CD3BE65}" sibTransId="{5A535888-6D32-4737-B494-6CE561D082B7}"/>
    <dgm:cxn modelId="{30F9637F-AB1B-49FB-955B-98B6E0F258CC}" type="presOf" srcId="{B544A347-DBB6-46FB-8F6E-2FDB22A192C0}" destId="{D17EB1F5-1285-496D-9D4F-74383BFF27E6}" srcOrd="0" destOrd="0" presId="urn:microsoft.com/office/officeart/2005/8/layout/radial1"/>
    <dgm:cxn modelId="{7BADC5D0-22F8-43BD-9359-F6DA3869D051}" type="presOf" srcId="{9B744F6E-903E-4FFC-A743-167E0478BAC4}" destId="{C8E62F77-98A7-4002-A926-AC81375630BF}" srcOrd="0" destOrd="0" presId="urn:microsoft.com/office/officeart/2005/8/layout/radial1"/>
    <dgm:cxn modelId="{C2F4273E-A1BF-408C-8356-01558B19BFA1}" type="presOf" srcId="{2C8858F6-0D42-4662-8018-1F98C759A3A8}" destId="{4A6B4366-8E78-434E-9A31-252EA3946419}" srcOrd="0" destOrd="0" presId="urn:microsoft.com/office/officeart/2005/8/layout/radial1"/>
    <dgm:cxn modelId="{C5D237E1-4E75-41CF-9E28-7882997E7F61}" type="presOf" srcId="{BF62C2A5-84CA-42EC-9553-6A3177E68D45}" destId="{B9BB772B-7C6E-4D19-9ABF-79C688CDB426}" srcOrd="0" destOrd="0" presId="urn:microsoft.com/office/officeart/2005/8/layout/radial1"/>
    <dgm:cxn modelId="{F21912A9-3212-4C42-8182-5253F7F571F7}" type="presOf" srcId="{FD4103FB-801E-4582-B9DC-ACBA42B4EA45}" destId="{2E18A22A-21DF-4F82-962B-5770BFA9A93C}" srcOrd="0" destOrd="0" presId="urn:microsoft.com/office/officeart/2005/8/layout/radial1"/>
    <dgm:cxn modelId="{F4A2A106-1ADD-4BE7-9F65-9330FF4618B5}" srcId="{F9600069-823B-47F1-B746-2237E4055D8C}" destId="{1FD4A141-8A5B-406B-A172-3091CA769217}" srcOrd="8" destOrd="0" parTransId="{318ADD5E-1396-4541-AEDA-974D114A51A7}" sibTransId="{8F4F3584-5BD1-4CBF-9CA3-646DE6A32749}"/>
    <dgm:cxn modelId="{2E3DAFFA-FF35-47FC-AFE0-73223CBF146F}" type="presOf" srcId="{B544A347-DBB6-46FB-8F6E-2FDB22A192C0}" destId="{8C43634F-2530-4673-8712-73973352A5BE}" srcOrd="1" destOrd="0" presId="urn:microsoft.com/office/officeart/2005/8/layout/radial1"/>
    <dgm:cxn modelId="{70CA5789-B2FB-4B15-8D18-B15F6AE648AA}" srcId="{F9600069-823B-47F1-B746-2237E4055D8C}" destId="{9B744F6E-903E-4FFC-A743-167E0478BAC4}" srcOrd="2" destOrd="0" parTransId="{8A0AE82A-7B29-41C8-8575-DB258877986E}" sibTransId="{E4F942D5-FEA9-485D-862A-6D380EA66AF1}"/>
    <dgm:cxn modelId="{A21B019C-2076-467A-AB9E-B3784239AFFF}" type="presOf" srcId="{F9600069-823B-47F1-B746-2237E4055D8C}" destId="{47A8005D-2FD6-4D1A-A234-0F764386ABD3}" srcOrd="0" destOrd="0" presId="urn:microsoft.com/office/officeart/2005/8/layout/radial1"/>
    <dgm:cxn modelId="{E3867BAE-9E3F-4752-A03F-E065D82F3629}" type="presOf" srcId="{BF62C2A5-84CA-42EC-9553-6A3177E68D45}" destId="{3AE1AE5A-ADDC-4E23-ABB5-63C4024D5EAD}" srcOrd="1" destOrd="0" presId="urn:microsoft.com/office/officeart/2005/8/layout/radial1"/>
    <dgm:cxn modelId="{F899F98F-13FB-4B8F-BB7E-25636B85EFDA}" type="presOf" srcId="{9750532C-5B8C-4B8C-9990-D6F8FED5152B}" destId="{60EDAC75-C5F5-4759-A6FC-ED94A16D674E}" srcOrd="0" destOrd="0" presId="urn:microsoft.com/office/officeart/2005/8/layout/radial1"/>
    <dgm:cxn modelId="{95816D32-4C9C-469C-907A-ED63A9F6A081}" srcId="{F9600069-823B-47F1-B746-2237E4055D8C}" destId="{FD4103FB-801E-4582-B9DC-ACBA42B4EA45}" srcOrd="4" destOrd="0" parTransId="{9750532C-5B8C-4B8C-9990-D6F8FED5152B}" sibTransId="{26A2101E-7911-4AC0-BC29-DCB70D8A523A}"/>
    <dgm:cxn modelId="{A9CE67DB-AD9A-4484-8D07-D2B1C70912E9}" type="presOf" srcId="{394D34BC-5C06-44E4-97C4-28D425221B59}" destId="{F0BBACB4-CEC2-481A-8EFF-620DC48B123D}" srcOrd="0" destOrd="0" presId="urn:microsoft.com/office/officeart/2005/8/layout/radial1"/>
    <dgm:cxn modelId="{23B967EC-6D87-4C6A-B154-CCFED03461B0}" type="presOf" srcId="{2FCF486C-4439-4D69-A359-A972AEB23C0D}" destId="{810CDD3F-723A-4B9B-A900-CE93C67A7BB0}" srcOrd="1" destOrd="0" presId="urn:microsoft.com/office/officeart/2005/8/layout/radial1"/>
    <dgm:cxn modelId="{1E3FF34B-9D11-4820-A016-BA2BD6CE89E7}" srcId="{6960BAE8-F269-4FDD-A7D4-923DFE8FCAFD}" destId="{F9600069-823B-47F1-B746-2237E4055D8C}" srcOrd="0" destOrd="0" parTransId="{A5192B0A-7655-41CA-A8B9-8513E2419EEC}" sibTransId="{AEABE9D0-2F02-4B35-AB92-7114F53AD678}"/>
    <dgm:cxn modelId="{040ACABE-D1D2-4CAA-B9AC-79509BE82F69}" srcId="{F9600069-823B-47F1-B746-2237E4055D8C}" destId="{07A831FE-9463-4628-8F51-834B99E625D1}" srcOrd="5" destOrd="0" parTransId="{B544A347-DBB6-46FB-8F6E-2FDB22A192C0}" sibTransId="{856C990C-4053-4D9A-A4B0-3266485F9D23}"/>
    <dgm:cxn modelId="{A00EC2A1-828F-4BEF-953F-BE3CE5A8EC79}" type="presParOf" srcId="{70D981D7-BADA-47B7-A8BC-2BA88BEFBEE4}" destId="{47A8005D-2FD6-4D1A-A234-0F764386ABD3}" srcOrd="0" destOrd="0" presId="urn:microsoft.com/office/officeart/2005/8/layout/radial1"/>
    <dgm:cxn modelId="{2A2A067E-17C6-4A76-A307-7E7A5B530098}" type="presParOf" srcId="{70D981D7-BADA-47B7-A8BC-2BA88BEFBEE4}" destId="{017D28F7-54A9-41D9-AC43-E10B68DCFCE7}" srcOrd="1" destOrd="0" presId="urn:microsoft.com/office/officeart/2005/8/layout/radial1"/>
    <dgm:cxn modelId="{614AC55D-5FF4-4BB1-90D0-68DBB93FDCE7}" type="presParOf" srcId="{017D28F7-54A9-41D9-AC43-E10B68DCFCE7}" destId="{475985C5-D52D-48FA-B011-F9EEDE62B554}" srcOrd="0" destOrd="0" presId="urn:microsoft.com/office/officeart/2005/8/layout/radial1"/>
    <dgm:cxn modelId="{CEF0705B-DE38-4115-A70C-1BF0DE74720F}" type="presParOf" srcId="{70D981D7-BADA-47B7-A8BC-2BA88BEFBEE4}" destId="{49F429C3-7E81-4F1C-B8C1-AF47589B14E6}" srcOrd="2" destOrd="0" presId="urn:microsoft.com/office/officeart/2005/8/layout/radial1"/>
    <dgm:cxn modelId="{9E86974A-86A6-4C19-840F-7A451DD0EA8F}" type="presParOf" srcId="{70D981D7-BADA-47B7-A8BC-2BA88BEFBEE4}" destId="{B9BB772B-7C6E-4D19-9ABF-79C688CDB426}" srcOrd="3" destOrd="0" presId="urn:microsoft.com/office/officeart/2005/8/layout/radial1"/>
    <dgm:cxn modelId="{D4CD6BED-E322-44BF-A3E4-D1005B7DD930}" type="presParOf" srcId="{B9BB772B-7C6E-4D19-9ABF-79C688CDB426}" destId="{3AE1AE5A-ADDC-4E23-ABB5-63C4024D5EAD}" srcOrd="0" destOrd="0" presId="urn:microsoft.com/office/officeart/2005/8/layout/radial1"/>
    <dgm:cxn modelId="{F5583237-F928-4A88-846A-646DFBBC435F}" type="presParOf" srcId="{70D981D7-BADA-47B7-A8BC-2BA88BEFBEE4}" destId="{E83EC664-FDBF-46DE-9A46-6EFFB21AE554}" srcOrd="4" destOrd="0" presId="urn:microsoft.com/office/officeart/2005/8/layout/radial1"/>
    <dgm:cxn modelId="{EF56EC1D-C95A-46DE-A286-503725B53486}" type="presParOf" srcId="{70D981D7-BADA-47B7-A8BC-2BA88BEFBEE4}" destId="{313BB73E-6B36-4FBC-89BA-ECE99AD6A11D}" srcOrd="5" destOrd="0" presId="urn:microsoft.com/office/officeart/2005/8/layout/radial1"/>
    <dgm:cxn modelId="{7B0B5343-7EB6-4E94-BBEA-914AE363B6CB}" type="presParOf" srcId="{313BB73E-6B36-4FBC-89BA-ECE99AD6A11D}" destId="{A7C934B6-2D32-4993-A5D5-3B4C788F4AB3}" srcOrd="0" destOrd="0" presId="urn:microsoft.com/office/officeart/2005/8/layout/radial1"/>
    <dgm:cxn modelId="{9893E8CB-BC5D-44B7-905E-B132C15D05B3}" type="presParOf" srcId="{70D981D7-BADA-47B7-A8BC-2BA88BEFBEE4}" destId="{C8E62F77-98A7-4002-A926-AC81375630BF}" srcOrd="6" destOrd="0" presId="urn:microsoft.com/office/officeart/2005/8/layout/radial1"/>
    <dgm:cxn modelId="{F3EF23D9-6DFC-4B33-B3F5-B800139015B1}" type="presParOf" srcId="{70D981D7-BADA-47B7-A8BC-2BA88BEFBEE4}" destId="{4A6B4366-8E78-434E-9A31-252EA3946419}" srcOrd="7" destOrd="0" presId="urn:microsoft.com/office/officeart/2005/8/layout/radial1"/>
    <dgm:cxn modelId="{141122E6-9F16-4BF6-B934-98A42CE943CD}" type="presParOf" srcId="{4A6B4366-8E78-434E-9A31-252EA3946419}" destId="{4F1018C0-E531-4115-A6C6-46478BD57A32}" srcOrd="0" destOrd="0" presId="urn:microsoft.com/office/officeart/2005/8/layout/radial1"/>
    <dgm:cxn modelId="{407A3ABF-4A31-40F9-B38E-502209198C93}" type="presParOf" srcId="{70D981D7-BADA-47B7-A8BC-2BA88BEFBEE4}" destId="{F0BBACB4-CEC2-481A-8EFF-620DC48B123D}" srcOrd="8" destOrd="0" presId="urn:microsoft.com/office/officeart/2005/8/layout/radial1"/>
    <dgm:cxn modelId="{A697D3FA-3A18-4ACC-BF74-871902C6632B}" type="presParOf" srcId="{70D981D7-BADA-47B7-A8BC-2BA88BEFBEE4}" destId="{60EDAC75-C5F5-4759-A6FC-ED94A16D674E}" srcOrd="9" destOrd="0" presId="urn:microsoft.com/office/officeart/2005/8/layout/radial1"/>
    <dgm:cxn modelId="{1237C30E-8489-4856-A339-35B4553D66C2}" type="presParOf" srcId="{60EDAC75-C5F5-4759-A6FC-ED94A16D674E}" destId="{B9DE7C17-562D-4DC2-8A51-01D95364BB34}" srcOrd="0" destOrd="0" presId="urn:microsoft.com/office/officeart/2005/8/layout/radial1"/>
    <dgm:cxn modelId="{15599951-A718-4E8E-A05D-94AC1085D248}" type="presParOf" srcId="{70D981D7-BADA-47B7-A8BC-2BA88BEFBEE4}" destId="{2E18A22A-21DF-4F82-962B-5770BFA9A93C}" srcOrd="10" destOrd="0" presId="urn:microsoft.com/office/officeart/2005/8/layout/radial1"/>
    <dgm:cxn modelId="{AF557462-6F89-4FA9-BDC3-E1210BE7D600}" type="presParOf" srcId="{70D981D7-BADA-47B7-A8BC-2BA88BEFBEE4}" destId="{D17EB1F5-1285-496D-9D4F-74383BFF27E6}" srcOrd="11" destOrd="0" presId="urn:microsoft.com/office/officeart/2005/8/layout/radial1"/>
    <dgm:cxn modelId="{CFB14AC0-33CD-4017-BBC9-9D6AD0CC3C04}" type="presParOf" srcId="{D17EB1F5-1285-496D-9D4F-74383BFF27E6}" destId="{8C43634F-2530-4673-8712-73973352A5BE}" srcOrd="0" destOrd="0" presId="urn:microsoft.com/office/officeart/2005/8/layout/radial1"/>
    <dgm:cxn modelId="{EC5D6AC8-5460-45BC-9D56-06072915C781}" type="presParOf" srcId="{70D981D7-BADA-47B7-A8BC-2BA88BEFBEE4}" destId="{4D08BC51-D983-4950-B0AF-10B1C0C8978F}" srcOrd="12" destOrd="0" presId="urn:microsoft.com/office/officeart/2005/8/layout/radial1"/>
    <dgm:cxn modelId="{5EE1A65A-F6BB-4DF0-9E5E-D1316B7B4657}" type="presParOf" srcId="{70D981D7-BADA-47B7-A8BC-2BA88BEFBEE4}" destId="{90E9D901-0AFB-4CF1-9233-BDD4222714EE}" srcOrd="13" destOrd="0" presId="urn:microsoft.com/office/officeart/2005/8/layout/radial1"/>
    <dgm:cxn modelId="{903C846D-99E3-45A8-B2DB-3972937DFCDB}" type="presParOf" srcId="{90E9D901-0AFB-4CF1-9233-BDD4222714EE}" destId="{B46BED78-9BD2-4673-AA36-012FCB65822C}" srcOrd="0" destOrd="0" presId="urn:microsoft.com/office/officeart/2005/8/layout/radial1"/>
    <dgm:cxn modelId="{4EB689A8-6BF4-4D7D-A199-FC2591279EB4}" type="presParOf" srcId="{70D981D7-BADA-47B7-A8BC-2BA88BEFBEE4}" destId="{195DC0B8-46B3-4020-85A2-DCBB484A91DB}" srcOrd="14" destOrd="0" presId="urn:microsoft.com/office/officeart/2005/8/layout/radial1"/>
    <dgm:cxn modelId="{F5C28491-C484-48CD-BF21-5F02DF384D03}" type="presParOf" srcId="{70D981D7-BADA-47B7-A8BC-2BA88BEFBEE4}" destId="{C21BB358-5201-40F2-B657-ED203555A7DC}" srcOrd="15" destOrd="0" presId="urn:microsoft.com/office/officeart/2005/8/layout/radial1"/>
    <dgm:cxn modelId="{4F2082C7-4A76-4F34-B58D-61524FA666B7}" type="presParOf" srcId="{C21BB358-5201-40F2-B657-ED203555A7DC}" destId="{C99790BC-E6B6-4D81-8BD8-9A500277BE84}" srcOrd="0" destOrd="0" presId="urn:microsoft.com/office/officeart/2005/8/layout/radial1"/>
    <dgm:cxn modelId="{D6A42F07-19AF-4B76-8ED7-B29279EC15C4}" type="presParOf" srcId="{70D981D7-BADA-47B7-A8BC-2BA88BEFBEE4}" destId="{4D0E4A3F-41AE-4169-8A58-BEB6D809E1B4}" srcOrd="16" destOrd="0" presId="urn:microsoft.com/office/officeart/2005/8/layout/radial1"/>
    <dgm:cxn modelId="{A1FED4C1-8DE4-4EBE-913C-35EA5EE9AC13}" type="presParOf" srcId="{70D981D7-BADA-47B7-A8BC-2BA88BEFBEE4}" destId="{80D18762-155F-42E8-9695-3FB8CBB8164B}" srcOrd="17" destOrd="0" presId="urn:microsoft.com/office/officeart/2005/8/layout/radial1"/>
    <dgm:cxn modelId="{2404369A-8329-43EA-911B-2648F719A8DD}" type="presParOf" srcId="{80D18762-155F-42E8-9695-3FB8CBB8164B}" destId="{3CF808C3-FEB6-419F-A60F-2C6FC9EEF407}" srcOrd="0" destOrd="0" presId="urn:microsoft.com/office/officeart/2005/8/layout/radial1"/>
    <dgm:cxn modelId="{05ED7EB1-A2E9-4094-8B42-A37D4FD2CA9F}" type="presParOf" srcId="{70D981D7-BADA-47B7-A8BC-2BA88BEFBEE4}" destId="{375FD324-39D9-4837-B000-84B3F2C85346}" srcOrd="18" destOrd="0" presId="urn:microsoft.com/office/officeart/2005/8/layout/radial1"/>
    <dgm:cxn modelId="{1B96C0C4-E907-4451-9BFF-4306A6E09471}" type="presParOf" srcId="{70D981D7-BADA-47B7-A8BC-2BA88BEFBEE4}" destId="{83446877-4C75-4005-995F-C0C96F6BC8AC}" srcOrd="19" destOrd="0" presId="urn:microsoft.com/office/officeart/2005/8/layout/radial1"/>
    <dgm:cxn modelId="{05BAE2EA-8565-4464-9881-2872D368B130}" type="presParOf" srcId="{83446877-4C75-4005-995F-C0C96F6BC8AC}" destId="{810CDD3F-723A-4B9B-A900-CE93C67A7BB0}" srcOrd="0" destOrd="0" presId="urn:microsoft.com/office/officeart/2005/8/layout/radial1"/>
    <dgm:cxn modelId="{8AFCB556-F98C-4EBF-B924-2210E1F18BAB}" type="presParOf" srcId="{70D981D7-BADA-47B7-A8BC-2BA88BEFBEE4}" destId="{6D9FCF7E-BB72-449E-B4EA-4E973C2BA865}" srcOrd="20" destOrd="0" presId="urn:microsoft.com/office/officeart/2005/8/layout/radial1"/>
  </dgm:cxnLst>
  <dgm:bg>
    <a:blipFill>
      <a:blip xmlns:r="http://schemas.openxmlformats.org/officeDocument/2006/relationships" r:embed="rId1"/>
      <a:tile tx="0" ty="0" sx="100000" sy="100000" flip="none" algn="tl"/>
    </a:blipFill>
  </dgm:bg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434AB3-068F-4357-A2D7-CFFE43EAA97C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71C20A-95C6-4B22-88D8-2175F9CB5A72}">
      <dgm:prSet phldrT="[Text]" custT="1"/>
      <dgm:spPr>
        <a:solidFill>
          <a:srgbClr val="0070C0"/>
        </a:solidFill>
      </dgm:spPr>
      <dgm:t>
        <a:bodyPr/>
        <a:lstStyle/>
        <a:p>
          <a:pPr algn="ctr"/>
          <a:r>
            <a:rPr lang="en-US" sz="2000" b="1" dirty="0" smtClean="0">
              <a:latin typeface="NikoshBAN" pitchFamily="2" charset="0"/>
              <a:cs typeface="NikoshBAN" pitchFamily="2" charset="0"/>
            </a:rPr>
            <a:t>বিশেষ ও অন্য</a:t>
          </a:r>
          <a:r>
            <a:rPr lang="en-US" sz="18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smtClean="0">
              <a:latin typeface="NikoshBAN" pitchFamily="2" charset="0"/>
              <a:cs typeface="NikoshBAN" pitchFamily="2" charset="0"/>
            </a:rPr>
            <a:t>কার্যাবলী</a:t>
          </a:r>
          <a:endParaRPr lang="en-US" sz="2000" b="1" dirty="0">
            <a:latin typeface="NikoshBAN" pitchFamily="2" charset="0"/>
            <a:cs typeface="NikoshBAN" pitchFamily="2" charset="0"/>
          </a:endParaRPr>
        </a:p>
      </dgm:t>
    </dgm:pt>
    <dgm:pt modelId="{767FACA6-E377-405C-A49D-7279BC5E1066}" type="parTrans" cxnId="{D893B83B-B85A-44B1-B141-DB0A0B0285B4}">
      <dgm:prSet/>
      <dgm:spPr/>
      <dgm:t>
        <a:bodyPr/>
        <a:lstStyle/>
        <a:p>
          <a:endParaRPr lang="en-US"/>
        </a:p>
      </dgm:t>
    </dgm:pt>
    <dgm:pt modelId="{2538C53D-BA7D-48EB-BE9F-3F58BB3F7311}" type="sibTrans" cxnId="{D893B83B-B85A-44B1-B141-DB0A0B0285B4}">
      <dgm:prSet/>
      <dgm:spPr/>
      <dgm:t>
        <a:bodyPr/>
        <a:lstStyle/>
        <a:p>
          <a:endParaRPr lang="en-US"/>
        </a:p>
      </dgm:t>
    </dgm:pt>
    <dgm:pt modelId="{96511135-8248-4650-A889-A2110CA9789C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2400" b="1" dirty="0" smtClean="0">
              <a:latin typeface="NikoshBAN" pitchFamily="2" charset="0"/>
              <a:cs typeface="NikoshBAN" pitchFamily="2" charset="0"/>
            </a:rPr>
            <a:t>মূলধন বিনিয়োগ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B8456353-4562-47B5-8305-84903488867F}" type="parTrans" cxnId="{FD086150-CB21-43AC-94A0-11B39A5BB103}">
      <dgm:prSet/>
      <dgm:spPr/>
      <dgm:t>
        <a:bodyPr/>
        <a:lstStyle/>
        <a:p>
          <a:endParaRPr lang="en-US"/>
        </a:p>
      </dgm:t>
    </dgm:pt>
    <dgm:pt modelId="{010D03B7-1CF5-44EB-811C-7D973D509A29}" type="sibTrans" cxnId="{FD086150-CB21-43AC-94A0-11B39A5BB103}">
      <dgm:prSet/>
      <dgm:spPr/>
      <dgm:t>
        <a:bodyPr/>
        <a:lstStyle/>
        <a:p>
          <a:endParaRPr lang="en-US"/>
        </a:p>
      </dgm:t>
    </dgm:pt>
    <dgm:pt modelId="{E792EC67-4AF7-4B93-8087-66F719E1DAF7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2400" b="1" dirty="0" smtClean="0">
              <a:latin typeface="NikoshBAN" pitchFamily="2" charset="0"/>
              <a:cs typeface="NikoshBAN" pitchFamily="2" charset="0"/>
            </a:rPr>
            <a:t>অর্থনৈতিক  উন্নয়নে  ভূমিকা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F5B24E7A-AE0E-4699-8ADE-A0013575DCA0}" type="parTrans" cxnId="{3E7FEB07-21E2-4317-8B90-B0E779CD23DB}">
      <dgm:prSet/>
      <dgm:spPr/>
      <dgm:t>
        <a:bodyPr/>
        <a:lstStyle/>
        <a:p>
          <a:endParaRPr lang="en-US"/>
        </a:p>
      </dgm:t>
    </dgm:pt>
    <dgm:pt modelId="{366BC2DA-B051-4E61-8F35-7FCAA8B8574E}" type="sibTrans" cxnId="{3E7FEB07-21E2-4317-8B90-B0E779CD23DB}">
      <dgm:prSet/>
      <dgm:spPr/>
      <dgm:t>
        <a:bodyPr/>
        <a:lstStyle/>
        <a:p>
          <a:endParaRPr lang="en-US"/>
        </a:p>
      </dgm:t>
    </dgm:pt>
    <dgm:pt modelId="{1BE629C9-ED2B-47B6-9692-0CA17CDB561F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2400" b="1" dirty="0" smtClean="0">
              <a:latin typeface="NikoshBAN" pitchFamily="2" charset="0"/>
              <a:cs typeface="NikoshBAN" pitchFamily="2" charset="0"/>
            </a:rPr>
            <a:t>কৃষি ঊন্নয়ন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A205A8D5-1DAA-4286-A53B-B0443A7577CF}" type="parTrans" cxnId="{B2021780-2014-41DD-87D3-0A95FB0F6AA2}">
      <dgm:prSet/>
      <dgm:spPr/>
      <dgm:t>
        <a:bodyPr/>
        <a:lstStyle/>
        <a:p>
          <a:endParaRPr lang="en-US"/>
        </a:p>
      </dgm:t>
    </dgm:pt>
    <dgm:pt modelId="{2B2B7824-48D8-4F2C-AD86-DB5DBF2E0F97}" type="sibTrans" cxnId="{B2021780-2014-41DD-87D3-0A95FB0F6AA2}">
      <dgm:prSet/>
      <dgm:spPr/>
      <dgm:t>
        <a:bodyPr/>
        <a:lstStyle/>
        <a:p>
          <a:endParaRPr lang="en-US"/>
        </a:p>
      </dgm:t>
    </dgm:pt>
    <dgm:pt modelId="{937A1B4A-26DB-4E46-BE8C-CF8D3F719A5F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2400" b="1" dirty="0" smtClean="0">
              <a:latin typeface="NikoshBAN" pitchFamily="2" charset="0"/>
              <a:cs typeface="NikoshBAN" pitchFamily="2" charset="0"/>
            </a:rPr>
            <a:t>শিল্পোন্নয়ন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15955BE5-87A0-480F-BDC6-64900235B566}" type="parTrans" cxnId="{ADB73A52-A541-4632-B186-03F48E173A8C}">
      <dgm:prSet/>
      <dgm:spPr/>
      <dgm:t>
        <a:bodyPr/>
        <a:lstStyle/>
        <a:p>
          <a:endParaRPr lang="en-US"/>
        </a:p>
      </dgm:t>
    </dgm:pt>
    <dgm:pt modelId="{C2F21688-D10C-4A8C-89C3-E41958F6AD4E}" type="sibTrans" cxnId="{ADB73A52-A541-4632-B186-03F48E173A8C}">
      <dgm:prSet/>
      <dgm:spPr/>
      <dgm:t>
        <a:bodyPr/>
        <a:lstStyle/>
        <a:p>
          <a:endParaRPr lang="en-US"/>
        </a:p>
      </dgm:t>
    </dgm:pt>
    <dgm:pt modelId="{9A635A79-7207-4670-B7C3-ACECB0A3E9EB}">
      <dgm:prSet custT="1"/>
      <dgm:spPr>
        <a:solidFill>
          <a:srgbClr val="00B0F0"/>
        </a:solidFill>
      </dgm:spPr>
      <dgm:t>
        <a:bodyPr/>
        <a:lstStyle/>
        <a:p>
          <a:r>
            <a:rPr lang="en-US" sz="2400" b="1" dirty="0" smtClean="0">
              <a:latin typeface="NikoshBAN" pitchFamily="2" charset="0"/>
              <a:cs typeface="NikoshBAN" pitchFamily="2" charset="0"/>
            </a:rPr>
            <a:t>ঋণ নিয়ন্ত্রব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4840D870-4BE4-4F7A-B231-77951D2AD02A}" type="parTrans" cxnId="{96CC1BB5-2319-4ACA-B112-A7EF5E936044}">
      <dgm:prSet/>
      <dgm:spPr/>
      <dgm:t>
        <a:bodyPr/>
        <a:lstStyle/>
        <a:p>
          <a:endParaRPr lang="en-US"/>
        </a:p>
      </dgm:t>
    </dgm:pt>
    <dgm:pt modelId="{23050DE1-E5F2-453E-9095-FBB757125902}" type="sibTrans" cxnId="{96CC1BB5-2319-4ACA-B112-A7EF5E936044}">
      <dgm:prSet/>
      <dgm:spPr/>
      <dgm:t>
        <a:bodyPr/>
        <a:lstStyle/>
        <a:p>
          <a:endParaRPr lang="en-US"/>
        </a:p>
      </dgm:t>
    </dgm:pt>
    <dgm:pt modelId="{03299D61-B185-4893-874E-9F92B51333BC}">
      <dgm:prSet custT="1"/>
      <dgm:spPr>
        <a:solidFill>
          <a:srgbClr val="0070C0"/>
        </a:solidFill>
      </dgm:spPr>
      <dgm:t>
        <a:bodyPr/>
        <a:lstStyle/>
        <a:p>
          <a:r>
            <a:rPr lang="en-US" sz="2400" b="1" dirty="0" smtClean="0">
              <a:latin typeface="NikoshBAN" pitchFamily="2" charset="0"/>
              <a:cs typeface="NikoshBAN" pitchFamily="2" charset="0"/>
            </a:rPr>
            <a:t>কর্মসংস্থান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2A6C7947-E70A-4A8E-A795-BC8E291E2F38}" type="parTrans" cxnId="{AC7DFB70-8334-4631-BA91-4CB2B8A33E1D}">
      <dgm:prSet/>
      <dgm:spPr/>
      <dgm:t>
        <a:bodyPr/>
        <a:lstStyle/>
        <a:p>
          <a:endParaRPr lang="en-US"/>
        </a:p>
      </dgm:t>
    </dgm:pt>
    <dgm:pt modelId="{8D9E3947-63CE-4094-BCC1-10EDA1EA6EA0}" type="sibTrans" cxnId="{AC7DFB70-8334-4631-BA91-4CB2B8A33E1D}">
      <dgm:prSet/>
      <dgm:spPr/>
      <dgm:t>
        <a:bodyPr/>
        <a:lstStyle/>
        <a:p>
          <a:endParaRPr lang="en-US"/>
        </a:p>
      </dgm:t>
    </dgm:pt>
    <dgm:pt modelId="{169C2FD2-4E55-44CA-9CBE-3D27B2212F90}">
      <dgm:prSet custT="1"/>
      <dgm:spPr>
        <a:solidFill>
          <a:srgbClr val="00B0F0"/>
        </a:solidFill>
      </dgm:spPr>
      <dgm:t>
        <a:bodyPr/>
        <a:lstStyle/>
        <a:p>
          <a:r>
            <a:rPr lang="en-US" sz="2400" b="1" dirty="0" smtClean="0">
              <a:latin typeface="NikoshBAN" pitchFamily="2" charset="0"/>
              <a:cs typeface="NikoshBAN" pitchFamily="2" charset="0"/>
            </a:rPr>
            <a:t>অর্থ  স্থানান্তর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62D6BFF5-00B3-4DD4-A6BD-E0151551DBCF}" type="parTrans" cxnId="{C086C936-971B-4883-A641-E369EAE2B398}">
      <dgm:prSet/>
      <dgm:spPr/>
      <dgm:t>
        <a:bodyPr/>
        <a:lstStyle/>
        <a:p>
          <a:endParaRPr lang="en-US"/>
        </a:p>
      </dgm:t>
    </dgm:pt>
    <dgm:pt modelId="{A5E56268-4874-4567-9BC5-FFDFBC582B7D}" type="sibTrans" cxnId="{C086C936-971B-4883-A641-E369EAE2B398}">
      <dgm:prSet/>
      <dgm:spPr/>
      <dgm:t>
        <a:bodyPr/>
        <a:lstStyle/>
        <a:p>
          <a:endParaRPr lang="en-US"/>
        </a:p>
      </dgm:t>
    </dgm:pt>
    <dgm:pt modelId="{C554DB75-5C1E-4E20-9DBF-2D752F5659A6}">
      <dgm:prSet custT="1"/>
      <dgm:spPr>
        <a:solidFill>
          <a:srgbClr val="0070C0"/>
        </a:solidFill>
      </dgm:spPr>
      <dgm:t>
        <a:bodyPr/>
        <a:lstStyle/>
        <a:p>
          <a:r>
            <a:rPr lang="en-US" sz="2400" b="1" dirty="0" smtClean="0">
              <a:latin typeface="NikoshBAN" pitchFamily="2" charset="0"/>
              <a:cs typeface="NikoshBAN" pitchFamily="2" charset="0"/>
            </a:rPr>
            <a:t>পরামর্শ প্রদান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22499573-1210-4BAD-A746-A7E874A46744}" type="parTrans" cxnId="{268C1BF0-3049-4A7D-9518-217A0EE3696A}">
      <dgm:prSet/>
      <dgm:spPr/>
      <dgm:t>
        <a:bodyPr/>
        <a:lstStyle/>
        <a:p>
          <a:endParaRPr lang="en-US"/>
        </a:p>
      </dgm:t>
    </dgm:pt>
    <dgm:pt modelId="{CD8DCF14-42DF-42DC-83E5-21F16A0F179B}" type="sibTrans" cxnId="{268C1BF0-3049-4A7D-9518-217A0EE3696A}">
      <dgm:prSet/>
      <dgm:spPr/>
      <dgm:t>
        <a:bodyPr/>
        <a:lstStyle/>
        <a:p>
          <a:endParaRPr lang="en-US"/>
        </a:p>
      </dgm:t>
    </dgm:pt>
    <dgm:pt modelId="{872FDF5D-826E-4A7D-8069-8985952D7F27}">
      <dgm:prSet custT="1"/>
      <dgm:spPr>
        <a:solidFill>
          <a:srgbClr val="0070C0"/>
        </a:solidFill>
      </dgm:spPr>
      <dgm:t>
        <a:bodyPr/>
        <a:lstStyle/>
        <a:p>
          <a:r>
            <a:rPr lang="en-US" sz="2400" b="1" dirty="0" smtClean="0">
              <a:latin typeface="NikoshBAN" pitchFamily="2" charset="0"/>
              <a:cs typeface="NikoshBAN" pitchFamily="2" charset="0"/>
            </a:rPr>
            <a:t>অর্থের নিরাপত্তা প্রদান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8779FF60-EB69-474A-8A5D-672F662F9659}" type="parTrans" cxnId="{0A297D6F-3D6A-4C88-A1AB-904D9B187BF5}">
      <dgm:prSet/>
      <dgm:spPr/>
      <dgm:t>
        <a:bodyPr/>
        <a:lstStyle/>
        <a:p>
          <a:endParaRPr lang="en-US"/>
        </a:p>
      </dgm:t>
    </dgm:pt>
    <dgm:pt modelId="{2CC2D981-328B-4D3A-AF33-032FD5BD7211}" type="sibTrans" cxnId="{0A297D6F-3D6A-4C88-A1AB-904D9B187BF5}">
      <dgm:prSet/>
      <dgm:spPr/>
      <dgm:t>
        <a:bodyPr/>
        <a:lstStyle/>
        <a:p>
          <a:endParaRPr lang="en-US"/>
        </a:p>
      </dgm:t>
    </dgm:pt>
    <dgm:pt modelId="{0F575F9F-142F-415F-9053-8E09E984F285}">
      <dgm:prSet phldrT="[Text]" custLinFactNeighborX="-1210" custLinFactNeighborY="1204"/>
      <dgm:spPr/>
      <dgm:t>
        <a:bodyPr/>
        <a:lstStyle/>
        <a:p>
          <a:endParaRPr lang="en-US"/>
        </a:p>
      </dgm:t>
    </dgm:pt>
    <dgm:pt modelId="{6C4517DC-8D61-4E04-8609-761F486BF46F}" type="parTrans" cxnId="{078723F8-1869-4045-9BBA-851B0DD90408}">
      <dgm:prSet/>
      <dgm:spPr/>
      <dgm:t>
        <a:bodyPr/>
        <a:lstStyle/>
        <a:p>
          <a:endParaRPr lang="en-US"/>
        </a:p>
      </dgm:t>
    </dgm:pt>
    <dgm:pt modelId="{CC98DD32-E507-4B29-B89D-671C74AA569D}" type="sibTrans" cxnId="{078723F8-1869-4045-9BBA-851B0DD90408}">
      <dgm:prSet/>
      <dgm:spPr/>
      <dgm:t>
        <a:bodyPr/>
        <a:lstStyle/>
        <a:p>
          <a:endParaRPr lang="en-US"/>
        </a:p>
      </dgm:t>
    </dgm:pt>
    <dgm:pt modelId="{6D08E618-9F1C-4CB2-83BB-09AF697BD8F2}">
      <dgm:prSet custT="1"/>
      <dgm:spPr>
        <a:solidFill>
          <a:srgbClr val="0070C0"/>
        </a:solidFill>
      </dgm:spPr>
      <dgm:t>
        <a:bodyPr/>
        <a:lstStyle/>
        <a:p>
          <a:r>
            <a:rPr lang="en-US" sz="2400" b="1" dirty="0" smtClean="0">
              <a:latin typeface="NikoshBAN" pitchFamily="2" charset="0"/>
              <a:cs typeface="NikoshBAN" pitchFamily="2" charset="0"/>
            </a:rPr>
            <a:t>আঞ্চলিক ঊন্নয়ন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72E14B67-9ABC-4438-ABF2-D8CA4CE58CCB}" type="parTrans" cxnId="{7C004F2C-0FC0-4A26-AF28-09B041346DCF}">
      <dgm:prSet/>
      <dgm:spPr/>
      <dgm:t>
        <a:bodyPr/>
        <a:lstStyle/>
        <a:p>
          <a:endParaRPr lang="en-US"/>
        </a:p>
      </dgm:t>
    </dgm:pt>
    <dgm:pt modelId="{C040FDBE-01BB-442B-A4EE-F3B5C43C767E}" type="sibTrans" cxnId="{7C004F2C-0FC0-4A26-AF28-09B041346DCF}">
      <dgm:prSet/>
      <dgm:spPr/>
      <dgm:t>
        <a:bodyPr/>
        <a:lstStyle/>
        <a:p>
          <a:endParaRPr lang="en-US"/>
        </a:p>
      </dgm:t>
    </dgm:pt>
    <dgm:pt modelId="{F88CD05A-0412-41BF-96F9-2E73141E9BD3}" type="pres">
      <dgm:prSet presAssocID="{01434AB3-068F-4357-A2D7-CFFE43EAA97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9114FE2-5B02-4F5C-ADEB-91B1602FDE01}" type="pres">
      <dgm:prSet presAssocID="{C571C20A-95C6-4B22-88D8-2175F9CB5A72}" presName="centerShape" presStyleLbl="node0" presStyleIdx="0" presStyleCnt="1" custLinFactNeighborX="-1210" custLinFactNeighborY="1204"/>
      <dgm:spPr/>
      <dgm:t>
        <a:bodyPr/>
        <a:lstStyle/>
        <a:p>
          <a:endParaRPr lang="en-US"/>
        </a:p>
      </dgm:t>
    </dgm:pt>
    <dgm:pt modelId="{8151E21B-3DE2-4E5B-8C87-D1A04C9A2715}" type="pres">
      <dgm:prSet presAssocID="{B8456353-4562-47B5-8305-84903488867F}" presName="Name9" presStyleLbl="parChTrans1D2" presStyleIdx="0" presStyleCnt="10"/>
      <dgm:spPr/>
      <dgm:t>
        <a:bodyPr/>
        <a:lstStyle/>
        <a:p>
          <a:endParaRPr lang="en-US"/>
        </a:p>
      </dgm:t>
    </dgm:pt>
    <dgm:pt modelId="{38AB1A1E-3DDC-4D65-813C-F240A17F1DED}" type="pres">
      <dgm:prSet presAssocID="{B8456353-4562-47B5-8305-84903488867F}" presName="connTx" presStyleLbl="parChTrans1D2" presStyleIdx="0" presStyleCnt="10"/>
      <dgm:spPr/>
      <dgm:t>
        <a:bodyPr/>
        <a:lstStyle/>
        <a:p>
          <a:endParaRPr lang="en-US"/>
        </a:p>
      </dgm:t>
    </dgm:pt>
    <dgm:pt modelId="{2B56B101-8936-4C77-A008-14BA46E2EEF0}" type="pres">
      <dgm:prSet presAssocID="{96511135-8248-4650-A889-A2110CA9789C}" presName="node" presStyleLbl="node1" presStyleIdx="0" presStyleCnt="10" custScaleX="167506" custScaleY="110268" custRadScaleRad="1010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CB8666-2EE6-4741-A1BA-C91F5DABF755}" type="pres">
      <dgm:prSet presAssocID="{F5B24E7A-AE0E-4699-8ADE-A0013575DCA0}" presName="Name9" presStyleLbl="parChTrans1D2" presStyleIdx="1" presStyleCnt="10"/>
      <dgm:spPr/>
      <dgm:t>
        <a:bodyPr/>
        <a:lstStyle/>
        <a:p>
          <a:endParaRPr lang="en-US"/>
        </a:p>
      </dgm:t>
    </dgm:pt>
    <dgm:pt modelId="{A3A45CA9-8269-4858-A083-C9EC738E4301}" type="pres">
      <dgm:prSet presAssocID="{F5B24E7A-AE0E-4699-8ADE-A0013575DCA0}" presName="connTx" presStyleLbl="parChTrans1D2" presStyleIdx="1" presStyleCnt="10"/>
      <dgm:spPr/>
      <dgm:t>
        <a:bodyPr/>
        <a:lstStyle/>
        <a:p>
          <a:endParaRPr lang="en-US"/>
        </a:p>
      </dgm:t>
    </dgm:pt>
    <dgm:pt modelId="{1BD47D42-7218-4802-8B21-4520CA63383E}" type="pres">
      <dgm:prSet presAssocID="{E792EC67-4AF7-4B93-8087-66F719E1DAF7}" presName="node" presStyleLbl="node1" presStyleIdx="1" presStyleCnt="10" custScaleX="115232" custScaleY="118990" custRadScaleRad="83039" custRadScaleInc="141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041AD6-4612-411C-B48F-8B47861458A4}" type="pres">
      <dgm:prSet presAssocID="{62D6BFF5-00B3-4DD4-A6BD-E0151551DBCF}" presName="Name9" presStyleLbl="parChTrans1D2" presStyleIdx="2" presStyleCnt="10"/>
      <dgm:spPr/>
      <dgm:t>
        <a:bodyPr/>
        <a:lstStyle/>
        <a:p>
          <a:endParaRPr lang="en-US"/>
        </a:p>
      </dgm:t>
    </dgm:pt>
    <dgm:pt modelId="{C47260F8-4E0D-4A6E-879E-9F1AA374A848}" type="pres">
      <dgm:prSet presAssocID="{62D6BFF5-00B3-4DD4-A6BD-E0151551DBCF}" presName="connTx" presStyleLbl="parChTrans1D2" presStyleIdx="2" presStyleCnt="10"/>
      <dgm:spPr/>
      <dgm:t>
        <a:bodyPr/>
        <a:lstStyle/>
        <a:p>
          <a:endParaRPr lang="en-US"/>
        </a:p>
      </dgm:t>
    </dgm:pt>
    <dgm:pt modelId="{4D62569A-CDDB-4FB2-953D-7A0C047F8984}" type="pres">
      <dgm:prSet presAssocID="{169C2FD2-4E55-44CA-9CBE-3D27B2212F90}" presName="node" presStyleLbl="node1" presStyleIdx="2" presStyleCnt="10" custScaleX="124913" custScaleY="115098" custRadScaleRad="100319" custRadScaleInc="-30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30E7C9-3261-40F2-A79F-5998E344D850}" type="pres">
      <dgm:prSet presAssocID="{8779FF60-EB69-474A-8A5D-672F662F9659}" presName="Name9" presStyleLbl="parChTrans1D2" presStyleIdx="3" presStyleCnt="10"/>
      <dgm:spPr/>
      <dgm:t>
        <a:bodyPr/>
        <a:lstStyle/>
        <a:p>
          <a:endParaRPr lang="en-US"/>
        </a:p>
      </dgm:t>
    </dgm:pt>
    <dgm:pt modelId="{1C491880-C8F5-44A1-A659-AEAA8208165C}" type="pres">
      <dgm:prSet presAssocID="{8779FF60-EB69-474A-8A5D-672F662F9659}" presName="connTx" presStyleLbl="parChTrans1D2" presStyleIdx="3" presStyleCnt="10"/>
      <dgm:spPr/>
      <dgm:t>
        <a:bodyPr/>
        <a:lstStyle/>
        <a:p>
          <a:endParaRPr lang="en-US"/>
        </a:p>
      </dgm:t>
    </dgm:pt>
    <dgm:pt modelId="{D0CEDC86-B9CD-4BC1-A78E-325FF839104A}" type="pres">
      <dgm:prSet presAssocID="{872FDF5D-826E-4A7D-8069-8985952D7F27}" presName="node" presStyleLbl="node1" presStyleIdx="3" presStyleCnt="10" custScaleX="155720" custRadScaleRad="99690" custRadScaleInc="-30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29E726-9B9D-4626-B801-F43ADCABDBFE}" type="pres">
      <dgm:prSet presAssocID="{22499573-1210-4BAD-A746-A7E874A46744}" presName="Name9" presStyleLbl="parChTrans1D2" presStyleIdx="4" presStyleCnt="10"/>
      <dgm:spPr/>
      <dgm:t>
        <a:bodyPr/>
        <a:lstStyle/>
        <a:p>
          <a:endParaRPr lang="en-US"/>
        </a:p>
      </dgm:t>
    </dgm:pt>
    <dgm:pt modelId="{CBCA4CA4-F355-4EA3-BB17-16C432AE0655}" type="pres">
      <dgm:prSet presAssocID="{22499573-1210-4BAD-A746-A7E874A46744}" presName="connTx" presStyleLbl="parChTrans1D2" presStyleIdx="4" presStyleCnt="10"/>
      <dgm:spPr/>
      <dgm:t>
        <a:bodyPr/>
        <a:lstStyle/>
        <a:p>
          <a:endParaRPr lang="en-US"/>
        </a:p>
      </dgm:t>
    </dgm:pt>
    <dgm:pt modelId="{E664E5F7-E830-44A3-AB32-10DC5F2C986B}" type="pres">
      <dgm:prSet presAssocID="{C554DB75-5C1E-4E20-9DBF-2D752F5659A6}" presName="node" presStyleLbl="node1" presStyleIdx="4" presStyleCnt="10" custScaleX="123044" custScaleY="141023" custRadScaleRad="99178" custRadScaleInc="-19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C8AAEE-DE7B-4542-B400-C6C56F1D91B2}" type="pres">
      <dgm:prSet presAssocID="{2A6C7947-E70A-4A8E-A795-BC8E291E2F38}" presName="Name9" presStyleLbl="parChTrans1D2" presStyleIdx="5" presStyleCnt="10"/>
      <dgm:spPr/>
      <dgm:t>
        <a:bodyPr/>
        <a:lstStyle/>
        <a:p>
          <a:endParaRPr lang="en-US"/>
        </a:p>
      </dgm:t>
    </dgm:pt>
    <dgm:pt modelId="{0CC0F23F-3405-4A97-9B07-1427BC4ED08C}" type="pres">
      <dgm:prSet presAssocID="{2A6C7947-E70A-4A8E-A795-BC8E291E2F38}" presName="connTx" presStyleLbl="parChTrans1D2" presStyleIdx="5" presStyleCnt="10"/>
      <dgm:spPr/>
      <dgm:t>
        <a:bodyPr/>
        <a:lstStyle/>
        <a:p>
          <a:endParaRPr lang="en-US"/>
        </a:p>
      </dgm:t>
    </dgm:pt>
    <dgm:pt modelId="{24D2C0E6-B333-4461-A1A1-38E4FE26DB9C}" type="pres">
      <dgm:prSet presAssocID="{03299D61-B185-4893-874E-9F92B51333BC}" presName="node" presStyleLbl="node1" presStyleIdx="5" presStyleCnt="10" custScaleX="137034" custRadScaleRad="989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E5CACF-ECAC-4A9A-B1C5-0447E13B202A}" type="pres">
      <dgm:prSet presAssocID="{4840D870-4BE4-4F7A-B231-77951D2AD02A}" presName="Name9" presStyleLbl="parChTrans1D2" presStyleIdx="6" presStyleCnt="10"/>
      <dgm:spPr/>
      <dgm:t>
        <a:bodyPr/>
        <a:lstStyle/>
        <a:p>
          <a:endParaRPr lang="en-US"/>
        </a:p>
      </dgm:t>
    </dgm:pt>
    <dgm:pt modelId="{4782847C-D724-4DE8-BA58-F84382BB9891}" type="pres">
      <dgm:prSet presAssocID="{4840D870-4BE4-4F7A-B231-77951D2AD02A}" presName="connTx" presStyleLbl="parChTrans1D2" presStyleIdx="6" presStyleCnt="10"/>
      <dgm:spPr/>
      <dgm:t>
        <a:bodyPr/>
        <a:lstStyle/>
        <a:p>
          <a:endParaRPr lang="en-US"/>
        </a:p>
      </dgm:t>
    </dgm:pt>
    <dgm:pt modelId="{2C035AEE-C78E-49D0-A87E-66021300DAF2}" type="pres">
      <dgm:prSet presAssocID="{9A635A79-7207-4670-B7C3-ACECB0A3E9EB}" presName="node" presStyleLbl="node1" presStyleIdx="6" presStyleCnt="10" custScaleX="135819" custScaleY="121383" custRadScaleRad="99178" custRadScaleInc="19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274B3E-DC6F-4943-9AC6-567240098C9A}" type="pres">
      <dgm:prSet presAssocID="{A205A8D5-1DAA-4286-A53B-B0443A7577CF}" presName="Name9" presStyleLbl="parChTrans1D2" presStyleIdx="7" presStyleCnt="10"/>
      <dgm:spPr/>
      <dgm:t>
        <a:bodyPr/>
        <a:lstStyle/>
        <a:p>
          <a:endParaRPr lang="en-US"/>
        </a:p>
      </dgm:t>
    </dgm:pt>
    <dgm:pt modelId="{4BA8B05F-1AEE-47E4-A10D-508677563BF4}" type="pres">
      <dgm:prSet presAssocID="{A205A8D5-1DAA-4286-A53B-B0443A7577CF}" presName="connTx" presStyleLbl="parChTrans1D2" presStyleIdx="7" presStyleCnt="10"/>
      <dgm:spPr/>
      <dgm:t>
        <a:bodyPr/>
        <a:lstStyle/>
        <a:p>
          <a:endParaRPr lang="en-US"/>
        </a:p>
      </dgm:t>
    </dgm:pt>
    <dgm:pt modelId="{BCE6CA3B-25F6-455A-814A-88697B15CB28}" type="pres">
      <dgm:prSet presAssocID="{1BE629C9-ED2B-47B6-9692-0CA17CDB561F}" presName="node" presStyleLbl="node1" presStyleIdx="7" presStyleCnt="10" custScaleX="118684" custScaleY="129631" custRadScaleRad="99690" custRadScaleInc="30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390C1C-98BF-4959-875D-98D61F18EEB2}" type="pres">
      <dgm:prSet presAssocID="{15955BE5-87A0-480F-BDC6-64900235B566}" presName="Name9" presStyleLbl="parChTrans1D2" presStyleIdx="8" presStyleCnt="10"/>
      <dgm:spPr/>
      <dgm:t>
        <a:bodyPr/>
        <a:lstStyle/>
        <a:p>
          <a:endParaRPr lang="en-US"/>
        </a:p>
      </dgm:t>
    </dgm:pt>
    <dgm:pt modelId="{BF3709E8-105F-4C63-B88B-3553252F9DB1}" type="pres">
      <dgm:prSet presAssocID="{15955BE5-87A0-480F-BDC6-64900235B566}" presName="connTx" presStyleLbl="parChTrans1D2" presStyleIdx="8" presStyleCnt="10"/>
      <dgm:spPr/>
      <dgm:t>
        <a:bodyPr/>
        <a:lstStyle/>
        <a:p>
          <a:endParaRPr lang="en-US"/>
        </a:p>
      </dgm:t>
    </dgm:pt>
    <dgm:pt modelId="{D29E1A35-DDE7-4D1D-BF48-FF5E30222FEE}" type="pres">
      <dgm:prSet presAssocID="{937A1B4A-26DB-4E46-BE8C-CF8D3F719A5F}" presName="node" presStyleLbl="node1" presStyleIdx="8" presStyleCnt="10" custScaleX="124428" custScaleY="126431" custRadScaleRad="100141" custRadScaleInc="94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8D3CDF-C81F-4B45-B1BB-6E939C9D4AEF}" type="pres">
      <dgm:prSet presAssocID="{72E14B67-9ABC-4438-ABF2-D8CA4CE58CCB}" presName="Name9" presStyleLbl="parChTrans1D2" presStyleIdx="9" presStyleCnt="10"/>
      <dgm:spPr/>
      <dgm:t>
        <a:bodyPr/>
        <a:lstStyle/>
        <a:p>
          <a:endParaRPr lang="en-US"/>
        </a:p>
      </dgm:t>
    </dgm:pt>
    <dgm:pt modelId="{A6596636-85E6-4512-B028-760948E287DD}" type="pres">
      <dgm:prSet presAssocID="{72E14B67-9ABC-4438-ABF2-D8CA4CE58CCB}" presName="connTx" presStyleLbl="parChTrans1D2" presStyleIdx="9" presStyleCnt="10"/>
      <dgm:spPr/>
      <dgm:t>
        <a:bodyPr/>
        <a:lstStyle/>
        <a:p>
          <a:endParaRPr lang="en-US"/>
        </a:p>
      </dgm:t>
    </dgm:pt>
    <dgm:pt modelId="{D9F7E37E-BAEC-45EE-B5B7-397139F5A7FC}" type="pres">
      <dgm:prSet presAssocID="{6D08E618-9F1C-4CB2-83BB-09AF697BD8F2}" presName="node" presStyleLbl="node1" presStyleIdx="9" presStyleCnt="10" custScaleX="123673" custScaleY="100163" custRadScaleRad="96078" custRadScaleInc="61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06E103-D69D-4672-BDFF-18BCEDDFBA7B}" type="presOf" srcId="{22499573-1210-4BAD-A746-A7E874A46744}" destId="{CBCA4CA4-F355-4EA3-BB17-16C432AE0655}" srcOrd="1" destOrd="0" presId="urn:microsoft.com/office/officeart/2005/8/layout/radial1"/>
    <dgm:cxn modelId="{0A297D6F-3D6A-4C88-A1AB-904D9B187BF5}" srcId="{C571C20A-95C6-4B22-88D8-2175F9CB5A72}" destId="{872FDF5D-826E-4A7D-8069-8985952D7F27}" srcOrd="3" destOrd="0" parTransId="{8779FF60-EB69-474A-8A5D-672F662F9659}" sibTransId="{2CC2D981-328B-4D3A-AF33-032FD5BD7211}"/>
    <dgm:cxn modelId="{739F76C5-B4DC-4CF7-930A-29C655380D1F}" type="presOf" srcId="{9A635A79-7207-4670-B7C3-ACECB0A3E9EB}" destId="{2C035AEE-C78E-49D0-A87E-66021300DAF2}" srcOrd="0" destOrd="0" presId="urn:microsoft.com/office/officeart/2005/8/layout/radial1"/>
    <dgm:cxn modelId="{FD086150-CB21-43AC-94A0-11B39A5BB103}" srcId="{C571C20A-95C6-4B22-88D8-2175F9CB5A72}" destId="{96511135-8248-4650-A889-A2110CA9789C}" srcOrd="0" destOrd="0" parTransId="{B8456353-4562-47B5-8305-84903488867F}" sibTransId="{010D03B7-1CF5-44EB-811C-7D973D509A29}"/>
    <dgm:cxn modelId="{FC588EC3-5E8B-4B55-BD07-B8426BFA7928}" type="presOf" srcId="{96511135-8248-4650-A889-A2110CA9789C}" destId="{2B56B101-8936-4C77-A008-14BA46E2EEF0}" srcOrd="0" destOrd="0" presId="urn:microsoft.com/office/officeart/2005/8/layout/radial1"/>
    <dgm:cxn modelId="{5503BB75-D101-49AF-90D5-072F6B5F5536}" type="presOf" srcId="{C554DB75-5C1E-4E20-9DBF-2D752F5659A6}" destId="{E664E5F7-E830-44A3-AB32-10DC5F2C986B}" srcOrd="0" destOrd="0" presId="urn:microsoft.com/office/officeart/2005/8/layout/radial1"/>
    <dgm:cxn modelId="{2D4FA4D0-ADD0-44D2-8B0B-65ACEE8E1CB2}" type="presOf" srcId="{4840D870-4BE4-4F7A-B231-77951D2AD02A}" destId="{6BE5CACF-ECAC-4A9A-B1C5-0447E13B202A}" srcOrd="0" destOrd="0" presId="urn:microsoft.com/office/officeart/2005/8/layout/radial1"/>
    <dgm:cxn modelId="{7A9550CF-279E-4A9A-92D7-FCDDF9239732}" type="presOf" srcId="{2A6C7947-E70A-4A8E-A795-BC8E291E2F38}" destId="{0CC0F23F-3405-4A97-9B07-1427BC4ED08C}" srcOrd="1" destOrd="0" presId="urn:microsoft.com/office/officeart/2005/8/layout/radial1"/>
    <dgm:cxn modelId="{FDBF3839-8C68-4EDD-BFC4-136A8C2B7CBD}" type="presOf" srcId="{1BE629C9-ED2B-47B6-9692-0CA17CDB561F}" destId="{BCE6CA3B-25F6-455A-814A-88697B15CB28}" srcOrd="0" destOrd="0" presId="urn:microsoft.com/office/officeart/2005/8/layout/radial1"/>
    <dgm:cxn modelId="{078723F8-1869-4045-9BBA-851B0DD90408}" srcId="{01434AB3-068F-4357-A2D7-CFFE43EAA97C}" destId="{0F575F9F-142F-415F-9053-8E09E984F285}" srcOrd="1" destOrd="0" parTransId="{6C4517DC-8D61-4E04-8609-761F486BF46F}" sibTransId="{CC98DD32-E507-4B29-B89D-671C74AA569D}"/>
    <dgm:cxn modelId="{94AB04F9-3D91-4DCE-8B7B-F13E058D120D}" type="presOf" srcId="{4840D870-4BE4-4F7A-B231-77951D2AD02A}" destId="{4782847C-D724-4DE8-BA58-F84382BB9891}" srcOrd="1" destOrd="0" presId="urn:microsoft.com/office/officeart/2005/8/layout/radial1"/>
    <dgm:cxn modelId="{07FAF337-A4D8-4B75-92B9-37E5D43314AB}" type="presOf" srcId="{03299D61-B185-4893-874E-9F92B51333BC}" destId="{24D2C0E6-B333-4461-A1A1-38E4FE26DB9C}" srcOrd="0" destOrd="0" presId="urn:microsoft.com/office/officeart/2005/8/layout/radial1"/>
    <dgm:cxn modelId="{4D3B4ECD-0943-4B2B-8599-9649B521753D}" type="presOf" srcId="{62D6BFF5-00B3-4DD4-A6BD-E0151551DBCF}" destId="{A9041AD6-4612-411C-B48F-8B47861458A4}" srcOrd="0" destOrd="0" presId="urn:microsoft.com/office/officeart/2005/8/layout/radial1"/>
    <dgm:cxn modelId="{C086C936-971B-4883-A641-E369EAE2B398}" srcId="{C571C20A-95C6-4B22-88D8-2175F9CB5A72}" destId="{169C2FD2-4E55-44CA-9CBE-3D27B2212F90}" srcOrd="2" destOrd="0" parTransId="{62D6BFF5-00B3-4DD4-A6BD-E0151551DBCF}" sibTransId="{A5E56268-4874-4567-9BC5-FFDFBC582B7D}"/>
    <dgm:cxn modelId="{6AB5FB33-29FF-40B9-B929-91FA7B83DB31}" type="presOf" srcId="{6D08E618-9F1C-4CB2-83BB-09AF697BD8F2}" destId="{D9F7E37E-BAEC-45EE-B5B7-397139F5A7FC}" srcOrd="0" destOrd="0" presId="urn:microsoft.com/office/officeart/2005/8/layout/radial1"/>
    <dgm:cxn modelId="{1AB0A729-9704-4B88-820F-23CF1A7E65AE}" type="presOf" srcId="{B8456353-4562-47B5-8305-84903488867F}" destId="{8151E21B-3DE2-4E5B-8C87-D1A04C9A2715}" srcOrd="0" destOrd="0" presId="urn:microsoft.com/office/officeart/2005/8/layout/radial1"/>
    <dgm:cxn modelId="{AFA92874-4289-4C24-B85C-4CC3738772D5}" type="presOf" srcId="{72E14B67-9ABC-4438-ABF2-D8CA4CE58CCB}" destId="{A6596636-85E6-4512-B028-760948E287DD}" srcOrd="1" destOrd="0" presId="urn:microsoft.com/office/officeart/2005/8/layout/radial1"/>
    <dgm:cxn modelId="{696E0BD2-DC06-49A9-9CD4-AC88D6F0C245}" type="presOf" srcId="{A205A8D5-1DAA-4286-A53B-B0443A7577CF}" destId="{4BA8B05F-1AEE-47E4-A10D-508677563BF4}" srcOrd="1" destOrd="0" presId="urn:microsoft.com/office/officeart/2005/8/layout/radial1"/>
    <dgm:cxn modelId="{83190EEA-2AB7-4E0A-AF27-CB0B21434BDE}" type="presOf" srcId="{F5B24E7A-AE0E-4699-8ADE-A0013575DCA0}" destId="{A3A45CA9-8269-4858-A083-C9EC738E4301}" srcOrd="1" destOrd="0" presId="urn:microsoft.com/office/officeart/2005/8/layout/radial1"/>
    <dgm:cxn modelId="{85259D56-13E9-4B75-BA61-61EE4767139B}" type="presOf" srcId="{15955BE5-87A0-480F-BDC6-64900235B566}" destId="{BF3709E8-105F-4C63-B88B-3553252F9DB1}" srcOrd="1" destOrd="0" presId="urn:microsoft.com/office/officeart/2005/8/layout/radial1"/>
    <dgm:cxn modelId="{31AB33BD-097B-4758-A11C-C361DD8AA13F}" type="presOf" srcId="{01434AB3-068F-4357-A2D7-CFFE43EAA97C}" destId="{F88CD05A-0412-41BF-96F9-2E73141E9BD3}" srcOrd="0" destOrd="0" presId="urn:microsoft.com/office/officeart/2005/8/layout/radial1"/>
    <dgm:cxn modelId="{96CC1BB5-2319-4ACA-B112-A7EF5E936044}" srcId="{C571C20A-95C6-4B22-88D8-2175F9CB5A72}" destId="{9A635A79-7207-4670-B7C3-ACECB0A3E9EB}" srcOrd="6" destOrd="0" parTransId="{4840D870-4BE4-4F7A-B231-77951D2AD02A}" sibTransId="{23050DE1-E5F2-453E-9095-FBB757125902}"/>
    <dgm:cxn modelId="{ECD67F8E-C40E-4F8D-B55B-83222DDA2DB2}" type="presOf" srcId="{8779FF60-EB69-474A-8A5D-672F662F9659}" destId="{6B30E7C9-3261-40F2-A79F-5998E344D850}" srcOrd="0" destOrd="0" presId="urn:microsoft.com/office/officeart/2005/8/layout/radial1"/>
    <dgm:cxn modelId="{188D68B9-AA2A-4116-B0D0-398C5FE75B8A}" type="presOf" srcId="{62D6BFF5-00B3-4DD4-A6BD-E0151551DBCF}" destId="{C47260F8-4E0D-4A6E-879E-9F1AA374A848}" srcOrd="1" destOrd="0" presId="urn:microsoft.com/office/officeart/2005/8/layout/radial1"/>
    <dgm:cxn modelId="{D893B83B-B85A-44B1-B141-DB0A0B0285B4}" srcId="{01434AB3-068F-4357-A2D7-CFFE43EAA97C}" destId="{C571C20A-95C6-4B22-88D8-2175F9CB5A72}" srcOrd="0" destOrd="0" parTransId="{767FACA6-E377-405C-A49D-7279BC5E1066}" sibTransId="{2538C53D-BA7D-48EB-BE9F-3F58BB3F7311}"/>
    <dgm:cxn modelId="{84D95CF8-408A-43C5-9017-0EDA1195876D}" type="presOf" srcId="{2A6C7947-E70A-4A8E-A795-BC8E291E2F38}" destId="{3FC8AAEE-DE7B-4542-B400-C6C56F1D91B2}" srcOrd="0" destOrd="0" presId="urn:microsoft.com/office/officeart/2005/8/layout/radial1"/>
    <dgm:cxn modelId="{AC7DFB70-8334-4631-BA91-4CB2B8A33E1D}" srcId="{C571C20A-95C6-4B22-88D8-2175F9CB5A72}" destId="{03299D61-B185-4893-874E-9F92B51333BC}" srcOrd="5" destOrd="0" parTransId="{2A6C7947-E70A-4A8E-A795-BC8E291E2F38}" sibTransId="{8D9E3947-63CE-4094-BCC1-10EDA1EA6EA0}"/>
    <dgm:cxn modelId="{C17924F8-A1F8-4B88-9CED-46E2886F053A}" type="presOf" srcId="{937A1B4A-26DB-4E46-BE8C-CF8D3F719A5F}" destId="{D29E1A35-DDE7-4D1D-BF48-FF5E30222FEE}" srcOrd="0" destOrd="0" presId="urn:microsoft.com/office/officeart/2005/8/layout/radial1"/>
    <dgm:cxn modelId="{A8A6538E-AFF7-4C3A-87EE-D34FD0F0245C}" type="presOf" srcId="{872FDF5D-826E-4A7D-8069-8985952D7F27}" destId="{D0CEDC86-B9CD-4BC1-A78E-325FF839104A}" srcOrd="0" destOrd="0" presId="urn:microsoft.com/office/officeart/2005/8/layout/radial1"/>
    <dgm:cxn modelId="{268C1BF0-3049-4A7D-9518-217A0EE3696A}" srcId="{C571C20A-95C6-4B22-88D8-2175F9CB5A72}" destId="{C554DB75-5C1E-4E20-9DBF-2D752F5659A6}" srcOrd="4" destOrd="0" parTransId="{22499573-1210-4BAD-A746-A7E874A46744}" sibTransId="{CD8DCF14-42DF-42DC-83E5-21F16A0F179B}"/>
    <dgm:cxn modelId="{ADB73A52-A541-4632-B186-03F48E173A8C}" srcId="{C571C20A-95C6-4B22-88D8-2175F9CB5A72}" destId="{937A1B4A-26DB-4E46-BE8C-CF8D3F719A5F}" srcOrd="8" destOrd="0" parTransId="{15955BE5-87A0-480F-BDC6-64900235B566}" sibTransId="{C2F21688-D10C-4A8C-89C3-E41958F6AD4E}"/>
    <dgm:cxn modelId="{7C004F2C-0FC0-4A26-AF28-09B041346DCF}" srcId="{C571C20A-95C6-4B22-88D8-2175F9CB5A72}" destId="{6D08E618-9F1C-4CB2-83BB-09AF697BD8F2}" srcOrd="9" destOrd="0" parTransId="{72E14B67-9ABC-4438-ABF2-D8CA4CE58CCB}" sibTransId="{C040FDBE-01BB-442B-A4EE-F3B5C43C767E}"/>
    <dgm:cxn modelId="{1F213BF5-FA6B-4AA4-B87B-5024C9426092}" type="presOf" srcId="{8779FF60-EB69-474A-8A5D-672F662F9659}" destId="{1C491880-C8F5-44A1-A659-AEAA8208165C}" srcOrd="1" destOrd="0" presId="urn:microsoft.com/office/officeart/2005/8/layout/radial1"/>
    <dgm:cxn modelId="{DF9E44DB-EB46-41EF-9E50-BC14747DEAFA}" type="presOf" srcId="{F5B24E7A-AE0E-4699-8ADE-A0013575DCA0}" destId="{F5CB8666-2EE6-4741-A1BA-C91F5DABF755}" srcOrd="0" destOrd="0" presId="urn:microsoft.com/office/officeart/2005/8/layout/radial1"/>
    <dgm:cxn modelId="{00C81897-3AB6-464E-8C34-E4C59F021813}" type="presOf" srcId="{15955BE5-87A0-480F-BDC6-64900235B566}" destId="{94390C1C-98BF-4959-875D-98D61F18EEB2}" srcOrd="0" destOrd="0" presId="urn:microsoft.com/office/officeart/2005/8/layout/radial1"/>
    <dgm:cxn modelId="{5F236EA6-B947-4CCD-AFAA-8C8109BECDA6}" type="presOf" srcId="{A205A8D5-1DAA-4286-A53B-B0443A7577CF}" destId="{E6274B3E-DC6F-4943-9AC6-567240098C9A}" srcOrd="0" destOrd="0" presId="urn:microsoft.com/office/officeart/2005/8/layout/radial1"/>
    <dgm:cxn modelId="{C955F460-25AD-425A-9520-F0D76ADB4CF0}" type="presOf" srcId="{72E14B67-9ABC-4438-ABF2-D8CA4CE58CCB}" destId="{B38D3CDF-C81F-4B45-B1BB-6E939C9D4AEF}" srcOrd="0" destOrd="0" presId="urn:microsoft.com/office/officeart/2005/8/layout/radial1"/>
    <dgm:cxn modelId="{70B8280A-F3B0-4F78-9C43-227C3E9F3975}" type="presOf" srcId="{22499573-1210-4BAD-A746-A7E874A46744}" destId="{8D29E726-9B9D-4626-B801-F43ADCABDBFE}" srcOrd="0" destOrd="0" presId="urn:microsoft.com/office/officeart/2005/8/layout/radial1"/>
    <dgm:cxn modelId="{B2021780-2014-41DD-87D3-0A95FB0F6AA2}" srcId="{C571C20A-95C6-4B22-88D8-2175F9CB5A72}" destId="{1BE629C9-ED2B-47B6-9692-0CA17CDB561F}" srcOrd="7" destOrd="0" parTransId="{A205A8D5-1DAA-4286-A53B-B0443A7577CF}" sibTransId="{2B2B7824-48D8-4F2C-AD86-DB5DBF2E0F97}"/>
    <dgm:cxn modelId="{92D38BED-5408-448F-A480-4BD2E09EE410}" type="presOf" srcId="{169C2FD2-4E55-44CA-9CBE-3D27B2212F90}" destId="{4D62569A-CDDB-4FB2-953D-7A0C047F8984}" srcOrd="0" destOrd="0" presId="urn:microsoft.com/office/officeart/2005/8/layout/radial1"/>
    <dgm:cxn modelId="{2887604F-5780-48E9-9024-2947BB743EA6}" type="presOf" srcId="{B8456353-4562-47B5-8305-84903488867F}" destId="{38AB1A1E-3DDC-4D65-813C-F240A17F1DED}" srcOrd="1" destOrd="0" presId="urn:microsoft.com/office/officeart/2005/8/layout/radial1"/>
    <dgm:cxn modelId="{CBF7FDB8-6223-4D69-833A-66334801019D}" type="presOf" srcId="{C571C20A-95C6-4B22-88D8-2175F9CB5A72}" destId="{59114FE2-5B02-4F5C-ADEB-91B1602FDE01}" srcOrd="0" destOrd="0" presId="urn:microsoft.com/office/officeart/2005/8/layout/radial1"/>
    <dgm:cxn modelId="{3E7FEB07-21E2-4317-8B90-B0E779CD23DB}" srcId="{C571C20A-95C6-4B22-88D8-2175F9CB5A72}" destId="{E792EC67-4AF7-4B93-8087-66F719E1DAF7}" srcOrd="1" destOrd="0" parTransId="{F5B24E7A-AE0E-4699-8ADE-A0013575DCA0}" sibTransId="{366BC2DA-B051-4E61-8F35-7FCAA8B8574E}"/>
    <dgm:cxn modelId="{FBAD4D6E-09B6-4789-B06B-F0B6B6E3915F}" type="presOf" srcId="{E792EC67-4AF7-4B93-8087-66F719E1DAF7}" destId="{1BD47D42-7218-4802-8B21-4520CA63383E}" srcOrd="0" destOrd="0" presId="urn:microsoft.com/office/officeart/2005/8/layout/radial1"/>
    <dgm:cxn modelId="{621B9579-97F5-4A30-994A-9D2B11432572}" type="presParOf" srcId="{F88CD05A-0412-41BF-96F9-2E73141E9BD3}" destId="{59114FE2-5B02-4F5C-ADEB-91B1602FDE01}" srcOrd="0" destOrd="0" presId="urn:microsoft.com/office/officeart/2005/8/layout/radial1"/>
    <dgm:cxn modelId="{F790D5DE-9992-4EC6-8001-630A8A232D60}" type="presParOf" srcId="{F88CD05A-0412-41BF-96F9-2E73141E9BD3}" destId="{8151E21B-3DE2-4E5B-8C87-D1A04C9A2715}" srcOrd="1" destOrd="0" presId="urn:microsoft.com/office/officeart/2005/8/layout/radial1"/>
    <dgm:cxn modelId="{147F6A08-DAB3-414E-A89E-857864282595}" type="presParOf" srcId="{8151E21B-3DE2-4E5B-8C87-D1A04C9A2715}" destId="{38AB1A1E-3DDC-4D65-813C-F240A17F1DED}" srcOrd="0" destOrd="0" presId="urn:microsoft.com/office/officeart/2005/8/layout/radial1"/>
    <dgm:cxn modelId="{657271FC-8CCA-4990-B969-AD428BC7C568}" type="presParOf" srcId="{F88CD05A-0412-41BF-96F9-2E73141E9BD3}" destId="{2B56B101-8936-4C77-A008-14BA46E2EEF0}" srcOrd="2" destOrd="0" presId="urn:microsoft.com/office/officeart/2005/8/layout/radial1"/>
    <dgm:cxn modelId="{CE09F477-1400-491D-9AB6-90485C6239E4}" type="presParOf" srcId="{F88CD05A-0412-41BF-96F9-2E73141E9BD3}" destId="{F5CB8666-2EE6-4741-A1BA-C91F5DABF755}" srcOrd="3" destOrd="0" presId="urn:microsoft.com/office/officeart/2005/8/layout/radial1"/>
    <dgm:cxn modelId="{541C2D82-34CA-4A68-B045-91EF9DA15897}" type="presParOf" srcId="{F5CB8666-2EE6-4741-A1BA-C91F5DABF755}" destId="{A3A45CA9-8269-4858-A083-C9EC738E4301}" srcOrd="0" destOrd="0" presId="urn:microsoft.com/office/officeart/2005/8/layout/radial1"/>
    <dgm:cxn modelId="{3324CB3C-71F5-4C69-9F5C-BA9D34CE2183}" type="presParOf" srcId="{F88CD05A-0412-41BF-96F9-2E73141E9BD3}" destId="{1BD47D42-7218-4802-8B21-4520CA63383E}" srcOrd="4" destOrd="0" presId="urn:microsoft.com/office/officeart/2005/8/layout/radial1"/>
    <dgm:cxn modelId="{2B774722-080E-48C4-9AF1-B3741CC22879}" type="presParOf" srcId="{F88CD05A-0412-41BF-96F9-2E73141E9BD3}" destId="{A9041AD6-4612-411C-B48F-8B47861458A4}" srcOrd="5" destOrd="0" presId="urn:microsoft.com/office/officeart/2005/8/layout/radial1"/>
    <dgm:cxn modelId="{05EFB3C0-C56A-4646-91D2-30B038A05263}" type="presParOf" srcId="{A9041AD6-4612-411C-B48F-8B47861458A4}" destId="{C47260F8-4E0D-4A6E-879E-9F1AA374A848}" srcOrd="0" destOrd="0" presId="urn:microsoft.com/office/officeart/2005/8/layout/radial1"/>
    <dgm:cxn modelId="{8E259A10-81AB-4FA6-89D4-356A5F78D4AC}" type="presParOf" srcId="{F88CD05A-0412-41BF-96F9-2E73141E9BD3}" destId="{4D62569A-CDDB-4FB2-953D-7A0C047F8984}" srcOrd="6" destOrd="0" presId="urn:microsoft.com/office/officeart/2005/8/layout/radial1"/>
    <dgm:cxn modelId="{0CE8BDB8-AC8F-4D2B-BFDD-A7F545FCF54B}" type="presParOf" srcId="{F88CD05A-0412-41BF-96F9-2E73141E9BD3}" destId="{6B30E7C9-3261-40F2-A79F-5998E344D850}" srcOrd="7" destOrd="0" presId="urn:microsoft.com/office/officeart/2005/8/layout/radial1"/>
    <dgm:cxn modelId="{9325F9A0-2AD1-4549-AD6E-8FF92EF7EBB3}" type="presParOf" srcId="{6B30E7C9-3261-40F2-A79F-5998E344D850}" destId="{1C491880-C8F5-44A1-A659-AEAA8208165C}" srcOrd="0" destOrd="0" presId="urn:microsoft.com/office/officeart/2005/8/layout/radial1"/>
    <dgm:cxn modelId="{3A00098B-CB0F-43D6-B242-AF06833EF2CF}" type="presParOf" srcId="{F88CD05A-0412-41BF-96F9-2E73141E9BD3}" destId="{D0CEDC86-B9CD-4BC1-A78E-325FF839104A}" srcOrd="8" destOrd="0" presId="urn:microsoft.com/office/officeart/2005/8/layout/radial1"/>
    <dgm:cxn modelId="{279D8E6C-A2D2-40CE-8320-596EA042E61E}" type="presParOf" srcId="{F88CD05A-0412-41BF-96F9-2E73141E9BD3}" destId="{8D29E726-9B9D-4626-B801-F43ADCABDBFE}" srcOrd="9" destOrd="0" presId="urn:microsoft.com/office/officeart/2005/8/layout/radial1"/>
    <dgm:cxn modelId="{F8D3BF37-4F2F-47E3-9EBF-629B075ACBED}" type="presParOf" srcId="{8D29E726-9B9D-4626-B801-F43ADCABDBFE}" destId="{CBCA4CA4-F355-4EA3-BB17-16C432AE0655}" srcOrd="0" destOrd="0" presId="urn:microsoft.com/office/officeart/2005/8/layout/radial1"/>
    <dgm:cxn modelId="{8572B2EC-517E-4B76-8CEC-06CFE75DC41E}" type="presParOf" srcId="{F88CD05A-0412-41BF-96F9-2E73141E9BD3}" destId="{E664E5F7-E830-44A3-AB32-10DC5F2C986B}" srcOrd="10" destOrd="0" presId="urn:microsoft.com/office/officeart/2005/8/layout/radial1"/>
    <dgm:cxn modelId="{A95AC298-3F68-4364-97B7-26634DB40BE7}" type="presParOf" srcId="{F88CD05A-0412-41BF-96F9-2E73141E9BD3}" destId="{3FC8AAEE-DE7B-4542-B400-C6C56F1D91B2}" srcOrd="11" destOrd="0" presId="urn:microsoft.com/office/officeart/2005/8/layout/radial1"/>
    <dgm:cxn modelId="{48716993-A805-455C-B61F-8196E789EFCD}" type="presParOf" srcId="{3FC8AAEE-DE7B-4542-B400-C6C56F1D91B2}" destId="{0CC0F23F-3405-4A97-9B07-1427BC4ED08C}" srcOrd="0" destOrd="0" presId="urn:microsoft.com/office/officeart/2005/8/layout/radial1"/>
    <dgm:cxn modelId="{D2623108-8FC0-4E0C-8075-A29CC4BE236D}" type="presParOf" srcId="{F88CD05A-0412-41BF-96F9-2E73141E9BD3}" destId="{24D2C0E6-B333-4461-A1A1-38E4FE26DB9C}" srcOrd="12" destOrd="0" presId="urn:microsoft.com/office/officeart/2005/8/layout/radial1"/>
    <dgm:cxn modelId="{2B582B13-2D63-4DF4-BA24-28879111E085}" type="presParOf" srcId="{F88CD05A-0412-41BF-96F9-2E73141E9BD3}" destId="{6BE5CACF-ECAC-4A9A-B1C5-0447E13B202A}" srcOrd="13" destOrd="0" presId="urn:microsoft.com/office/officeart/2005/8/layout/radial1"/>
    <dgm:cxn modelId="{B7842CF4-7F45-4CA9-BA63-0CE730784151}" type="presParOf" srcId="{6BE5CACF-ECAC-4A9A-B1C5-0447E13B202A}" destId="{4782847C-D724-4DE8-BA58-F84382BB9891}" srcOrd="0" destOrd="0" presId="urn:microsoft.com/office/officeart/2005/8/layout/radial1"/>
    <dgm:cxn modelId="{F556E8D9-3A1A-41F3-8FCA-23E764600AB9}" type="presParOf" srcId="{F88CD05A-0412-41BF-96F9-2E73141E9BD3}" destId="{2C035AEE-C78E-49D0-A87E-66021300DAF2}" srcOrd="14" destOrd="0" presId="urn:microsoft.com/office/officeart/2005/8/layout/radial1"/>
    <dgm:cxn modelId="{1E65EA90-35F9-40A7-B927-5F678AFBFBDF}" type="presParOf" srcId="{F88CD05A-0412-41BF-96F9-2E73141E9BD3}" destId="{E6274B3E-DC6F-4943-9AC6-567240098C9A}" srcOrd="15" destOrd="0" presId="urn:microsoft.com/office/officeart/2005/8/layout/radial1"/>
    <dgm:cxn modelId="{A3276A07-55EF-43E1-BE58-B0C795C6DACF}" type="presParOf" srcId="{E6274B3E-DC6F-4943-9AC6-567240098C9A}" destId="{4BA8B05F-1AEE-47E4-A10D-508677563BF4}" srcOrd="0" destOrd="0" presId="urn:microsoft.com/office/officeart/2005/8/layout/radial1"/>
    <dgm:cxn modelId="{A4D56633-C726-4923-9A63-1481373EEF42}" type="presParOf" srcId="{F88CD05A-0412-41BF-96F9-2E73141E9BD3}" destId="{BCE6CA3B-25F6-455A-814A-88697B15CB28}" srcOrd="16" destOrd="0" presId="urn:microsoft.com/office/officeart/2005/8/layout/radial1"/>
    <dgm:cxn modelId="{262D3CBA-5EB4-4772-BAF6-095233DDF8B7}" type="presParOf" srcId="{F88CD05A-0412-41BF-96F9-2E73141E9BD3}" destId="{94390C1C-98BF-4959-875D-98D61F18EEB2}" srcOrd="17" destOrd="0" presId="urn:microsoft.com/office/officeart/2005/8/layout/radial1"/>
    <dgm:cxn modelId="{6D2F0FC5-342D-4935-B7A7-E68B15CFCFBC}" type="presParOf" srcId="{94390C1C-98BF-4959-875D-98D61F18EEB2}" destId="{BF3709E8-105F-4C63-B88B-3553252F9DB1}" srcOrd="0" destOrd="0" presId="urn:microsoft.com/office/officeart/2005/8/layout/radial1"/>
    <dgm:cxn modelId="{03519BE4-E9FA-4B81-9D52-E4D2961583E7}" type="presParOf" srcId="{F88CD05A-0412-41BF-96F9-2E73141E9BD3}" destId="{D29E1A35-DDE7-4D1D-BF48-FF5E30222FEE}" srcOrd="18" destOrd="0" presId="urn:microsoft.com/office/officeart/2005/8/layout/radial1"/>
    <dgm:cxn modelId="{6385EBEA-21D0-4D17-8DFC-225D3BB6CD34}" type="presParOf" srcId="{F88CD05A-0412-41BF-96F9-2E73141E9BD3}" destId="{B38D3CDF-C81F-4B45-B1BB-6E939C9D4AEF}" srcOrd="19" destOrd="0" presId="urn:microsoft.com/office/officeart/2005/8/layout/radial1"/>
    <dgm:cxn modelId="{EA9F5947-F45D-4F19-84B3-4310037CA0CA}" type="presParOf" srcId="{B38D3CDF-C81F-4B45-B1BB-6E939C9D4AEF}" destId="{A6596636-85E6-4512-B028-760948E287DD}" srcOrd="0" destOrd="0" presId="urn:microsoft.com/office/officeart/2005/8/layout/radial1"/>
    <dgm:cxn modelId="{0C0C45C0-AC21-4CA5-BC2C-AC70B073D03E}" type="presParOf" srcId="{F88CD05A-0412-41BF-96F9-2E73141E9BD3}" destId="{D9F7E37E-BAEC-45EE-B5B7-397139F5A7FC}" srcOrd="20" destOrd="0" presId="urn:microsoft.com/office/officeart/2005/8/layout/radial1"/>
  </dgm:cxnLst>
  <dgm:bg>
    <a:blipFill>
      <a:blip xmlns:r="http://schemas.openxmlformats.org/officeDocument/2006/relationships" r:embed="rId1"/>
      <a:tile tx="0" ty="0" sx="100000" sy="100000" flip="none" algn="tl"/>
    </a:blipFill>
  </dgm:bg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9487CA-2C08-4B7E-BFB0-38904BBBAAE5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4C59D-0C0F-424E-A9B6-028A4EE2C8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62960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4C59D-0C0F-424E-A9B6-028A4EE2C87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21.jpeg"/><Relationship Id="rId7" Type="http://schemas.openxmlformats.org/officeDocument/2006/relationships/image" Target="../media/image16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Relationship Id="rId9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9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5.jpeg"/><Relationship Id="rId7" Type="http://schemas.openxmlformats.org/officeDocument/2006/relationships/image" Target="../media/image18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096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" y="5029200"/>
            <a:ext cx="8915400" cy="1862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15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876800"/>
            <a:ext cx="3200400" cy="1143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667000"/>
            <a:ext cx="3200400" cy="1219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819400"/>
            <a:ext cx="3276600" cy="1371600"/>
          </a:xfrm>
          <a:prstGeom prst="rect">
            <a:avLst/>
          </a:prstGeom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6800" y="4800600"/>
            <a:ext cx="3657600" cy="1104900"/>
          </a:xfrm>
          <a:prstGeom prst="rect">
            <a:avLst/>
          </a:prstGeom>
        </p:spPr>
      </p:pic>
      <p:pic>
        <p:nvPicPr>
          <p:cNvPr id="8" name="Content Placeholder 3" descr="ccc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228600"/>
            <a:ext cx="2286000" cy="1828800"/>
          </a:xfrm>
          <a:prstGeom prst="rect">
            <a:avLst/>
          </a:prstGeom>
        </p:spPr>
      </p:pic>
      <p:pic>
        <p:nvPicPr>
          <p:cNvPr id="9" name="Picture 8" descr="indexyy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86000" y="228600"/>
            <a:ext cx="2133600" cy="1828800"/>
          </a:xfrm>
          <a:prstGeom prst="rect">
            <a:avLst/>
          </a:prstGeom>
        </p:spPr>
      </p:pic>
      <p:pic>
        <p:nvPicPr>
          <p:cNvPr id="10" name="Picture 9" descr="hjkll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48200" y="304800"/>
            <a:ext cx="2590800" cy="1600200"/>
          </a:xfrm>
          <a:prstGeom prst="rect">
            <a:avLst/>
          </a:prstGeom>
        </p:spPr>
      </p:pic>
      <p:pic>
        <p:nvPicPr>
          <p:cNvPr id="11" name="Content Placeholder 8" descr="uug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228600"/>
            <a:ext cx="1981200" cy="14478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8600" y="2209800"/>
            <a:ext cx="3733800" cy="52322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আমানত গ্রহন  ও সুদ প্রদান</a:t>
            </a:r>
            <a:endParaRPr lang="en-US" sz="28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37747" y="1981200"/>
            <a:ext cx="3707732" cy="58477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ঋণ দান ও সুদ গ্রহণ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4267200"/>
            <a:ext cx="3276600" cy="523220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মূলধন গঠন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10200" y="4114800"/>
            <a:ext cx="3276600" cy="5232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কর্ম সংস্থান সৃষ্টি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600" y="6096000"/>
            <a:ext cx="3276600" cy="523220"/>
          </a:xfrm>
          <a:prstGeom prst="rect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অর্থের নিরাপত্তা প্রদান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334000" y="6019800"/>
            <a:ext cx="3505200" cy="523220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অর্থ  স্থানান্তর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3400"/>
            <a:ext cx="3886200" cy="2082807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28600" y="2667000"/>
            <a:ext cx="3733800" cy="5060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ক্ষেত্রে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685800"/>
            <a:ext cx="4267200" cy="2080491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4953000" y="2971800"/>
            <a:ext cx="3886200" cy="5060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মূলধনগঠনে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505200"/>
            <a:ext cx="4023179" cy="2286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3733800"/>
            <a:ext cx="4114800" cy="2176145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5334000" y="6019800"/>
            <a:ext cx="3549376" cy="5060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ব্যবসা-বাণিজ্যের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ক্ষেত্রে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5943600"/>
            <a:ext cx="4065901" cy="5060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কর্মসংস্থানের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ক্ষেত্রে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685800"/>
            <a:ext cx="82296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বাণিজ্যিক ব্যাংকের কার্যাবলী</a:t>
            </a:r>
            <a:endParaRPr lang="en-US" sz="6000" b="1" dirty="0">
              <a:solidFill>
                <a:srgbClr val="00206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2819400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sz="4800" dirty="0" smtClean="0"/>
          </a:p>
          <a:p>
            <a:pPr algn="ctr"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(ক)</a:t>
            </a:r>
            <a:r>
              <a:rPr lang="en-US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প্রধান কার্যাবলী</a:t>
            </a:r>
          </a:p>
          <a:p>
            <a:pPr algn="ctr">
              <a:buNone/>
            </a:pPr>
            <a:endParaRPr lang="en-US" sz="48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(খ)</a:t>
            </a:r>
            <a:r>
              <a:rPr lang="en-US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বিশেষ ও অন্য কার্যাবলী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7A8005D-2FD6-4D1A-A234-0F764386AB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47A8005D-2FD6-4D1A-A234-0F764386AB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17D28F7-54A9-41D9-AC43-E10B68DCFC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dgm id="{017D28F7-54A9-41D9-AC43-E10B68DCFC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9F429C3-7E81-4F1C-B8C1-AF47589B14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>
                                            <p:graphicEl>
                                              <a:dgm id="{49F429C3-7E81-4F1C-B8C1-AF47589B14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9BB772B-7C6E-4D19-9ABF-79C688CDB4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>
                                            <p:graphicEl>
                                              <a:dgm id="{B9BB772B-7C6E-4D19-9ABF-79C688CDB4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83EC664-FDBF-46DE-9A46-6EFFB21AE5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>
                                            <p:graphicEl>
                                              <a:dgm id="{E83EC664-FDBF-46DE-9A46-6EFFB21AE5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13BB73E-6B36-4FBC-89BA-ECE99AD6A1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>
                                            <p:graphicEl>
                                              <a:dgm id="{313BB73E-6B36-4FBC-89BA-ECE99AD6A1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8E62F77-98A7-4002-A926-AC81375630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>
                                            <p:graphicEl>
                                              <a:dgm id="{C8E62F77-98A7-4002-A926-AC81375630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A6B4366-8E78-434E-9A31-252EA39464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">
                                            <p:graphicEl>
                                              <a:dgm id="{4A6B4366-8E78-434E-9A31-252EA39464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0BBACB4-CEC2-481A-8EFF-620DC48B12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">
                                            <p:graphicEl>
                                              <a:dgm id="{F0BBACB4-CEC2-481A-8EFF-620DC48B12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0EDAC75-C5F5-4759-A6FC-ED94A16D67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7">
                                            <p:graphicEl>
                                              <a:dgm id="{60EDAC75-C5F5-4759-A6FC-ED94A16D67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E18A22A-21DF-4F82-962B-5770BFA9A9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">
                                            <p:graphicEl>
                                              <a:dgm id="{2E18A22A-21DF-4F82-962B-5770BFA9A9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17EB1F5-1285-496D-9D4F-74383BFF27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">
                                            <p:graphicEl>
                                              <a:dgm id="{D17EB1F5-1285-496D-9D4F-74383BFF27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D08BC51-D983-4950-B0AF-10B1C0C897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">
                                            <p:graphicEl>
                                              <a:dgm id="{4D08BC51-D983-4950-B0AF-10B1C0C897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0E9D901-0AFB-4CF1-9233-BDD4222714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7">
                                            <p:graphicEl>
                                              <a:dgm id="{90E9D901-0AFB-4CF1-9233-BDD4222714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95DC0B8-46B3-4020-85A2-DCBB484A91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7">
                                            <p:graphicEl>
                                              <a:dgm id="{195DC0B8-46B3-4020-85A2-DCBB484A91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21BB358-5201-40F2-B657-ED203555A7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7">
                                            <p:graphicEl>
                                              <a:dgm id="{C21BB358-5201-40F2-B657-ED203555A7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D0E4A3F-41AE-4169-8A58-BEB6D809E1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7">
                                            <p:graphicEl>
                                              <a:dgm id="{4D0E4A3F-41AE-4169-8A58-BEB6D809E1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0D18762-155F-42E8-9695-3FB8CBB816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7">
                                            <p:graphicEl>
                                              <a:dgm id="{80D18762-155F-42E8-9695-3FB8CBB816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75FD324-39D9-4837-B000-84B3F2C853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7">
                                            <p:graphicEl>
                                              <a:dgm id="{375FD324-39D9-4837-B000-84B3F2C853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3446877-4C75-4005-995F-C0C96F6BC8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7">
                                            <p:graphicEl>
                                              <a:dgm id="{83446877-4C75-4005-995F-C0C96F6BC8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D9FCF7E-BB72-449E-B4EA-4E973C2BA8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7">
                                            <p:graphicEl>
                                              <a:dgm id="{6D9FCF7E-BB72-449E-B4EA-4E973C2BA8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9114FE2-5B02-4F5C-ADEB-91B1602FDE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59114FE2-5B02-4F5C-ADEB-91B1602FDE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151E21B-3DE2-4E5B-8C87-D1A04C9A27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8151E21B-3DE2-4E5B-8C87-D1A04C9A27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B56B101-8936-4C77-A008-14BA46E2EE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2B56B101-8936-4C77-A008-14BA46E2EE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5CB8666-2EE6-4741-A1BA-C91F5DABF7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">
                                            <p:graphicEl>
                                              <a:dgm id="{F5CB8666-2EE6-4741-A1BA-C91F5DABF7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BD47D42-7218-4802-8B21-4520CA6338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">
                                            <p:graphicEl>
                                              <a:dgm id="{1BD47D42-7218-4802-8B21-4520CA6338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9041AD6-4612-411C-B48F-8B4786145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">
                                            <p:graphicEl>
                                              <a:dgm id="{A9041AD6-4612-411C-B48F-8B47861458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D62569A-CDDB-4FB2-953D-7A0C047F89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2">
                                            <p:graphicEl>
                                              <a:dgm id="{4D62569A-CDDB-4FB2-953D-7A0C047F89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B30E7C9-3261-40F2-A79F-5998E344D8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2">
                                            <p:graphicEl>
                                              <a:dgm id="{6B30E7C9-3261-40F2-A79F-5998E344D8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0CEDC86-B9CD-4BC1-A78E-325FF83910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2">
                                            <p:graphicEl>
                                              <a:dgm id="{D0CEDC86-B9CD-4BC1-A78E-325FF83910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D29E726-9B9D-4626-B801-F43ADCABDB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2">
                                            <p:graphicEl>
                                              <a:dgm id="{8D29E726-9B9D-4626-B801-F43ADCABDB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664E5F7-E830-44A3-AB32-10DC5F2C98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2">
                                            <p:graphicEl>
                                              <a:dgm id="{E664E5F7-E830-44A3-AB32-10DC5F2C98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FC8AAEE-DE7B-4542-B400-C6C56F1D91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2">
                                            <p:graphicEl>
                                              <a:dgm id="{3FC8AAEE-DE7B-4542-B400-C6C56F1D91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4D2C0E6-B333-4461-A1A1-38E4FE26DB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2">
                                            <p:graphicEl>
                                              <a:dgm id="{24D2C0E6-B333-4461-A1A1-38E4FE26DB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BE5CACF-ECAC-4A9A-B1C5-0447E13B20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2">
                                            <p:graphicEl>
                                              <a:dgm id="{6BE5CACF-ECAC-4A9A-B1C5-0447E13B20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C035AEE-C78E-49D0-A87E-66021300DA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2">
                                            <p:graphicEl>
                                              <a:dgm id="{2C035AEE-C78E-49D0-A87E-66021300DA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6274B3E-DC6F-4943-9AC6-567240098C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2">
                                            <p:graphicEl>
                                              <a:dgm id="{E6274B3E-DC6F-4943-9AC6-567240098C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CE6CA3B-25F6-455A-814A-88697B15CB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2">
                                            <p:graphicEl>
                                              <a:dgm id="{BCE6CA3B-25F6-455A-814A-88697B15CB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4390C1C-98BF-4959-875D-98D61F18EE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2">
                                            <p:graphicEl>
                                              <a:dgm id="{94390C1C-98BF-4959-875D-98D61F18EE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29E1A35-DDE7-4D1D-BF48-FF5E30222F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2">
                                            <p:graphicEl>
                                              <a:dgm id="{D29E1A35-DDE7-4D1D-BF48-FF5E30222F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38D3CDF-C81F-4B45-B1BB-6E939C9D4A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2">
                                            <p:graphicEl>
                                              <a:dgm id="{B38D3CDF-C81F-4B45-B1BB-6E939C9D4A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9F7E37E-BAEC-45EE-B5B7-397139F5A7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2">
                                            <p:graphicEl>
                                              <a:dgm id="{D9F7E37E-BAEC-45EE-B5B7-397139F5A7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371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 </a:t>
            </a:r>
            <a:br>
              <a:rPr lang="en-US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সময়- ১০ মিনিট</a:t>
            </a:r>
            <a:endParaRPr lang="en-US" sz="4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2895601"/>
            <a:ext cx="8229600" cy="27432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দেশ এন্টার প্রাইজ বাণিজ্যিক ব্যাংক থেকে কি ধরনের সহায়তা পাবে ,তা বাণিজ্যিক ব্যাংকের কার্যাবলীর আলোকে বিশ্লেষণ কর। 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sz="6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en-US" b="1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b="1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b="1" dirty="0" smtClean="0">
                <a:latin typeface="NikoshBAN" pitchFamily="2" charset="0"/>
                <a:cs typeface="NikoshBAN" pitchFamily="2" charset="0"/>
              </a:rPr>
              <a:t>বাণিজ্যিক ব্যাংকের প্রধান দুইটি কার্যাবলীর নাম বল ।</a:t>
            </a:r>
          </a:p>
          <a:p>
            <a:pPr>
              <a:buNone/>
            </a:pPr>
            <a:r>
              <a:rPr lang="en-US" b="1" dirty="0" smtClean="0">
                <a:latin typeface="NikoshBAN" pitchFamily="2" charset="0"/>
                <a:cs typeface="NikoshBAN" pitchFamily="2" charset="0"/>
              </a:rPr>
              <a:t>অর্থের নিরাপত্তা দান বাণিজ্যিক ব্যাংকের কোন ধরনের কার্যাবলী? </a:t>
            </a:r>
          </a:p>
          <a:p>
            <a:pPr>
              <a:buNone/>
            </a:pPr>
            <a:r>
              <a:rPr lang="en-US" b="1" dirty="0" smtClean="0">
                <a:latin typeface="NikoshBAN" pitchFamily="2" charset="0"/>
                <a:cs typeface="NikoshBAN" pitchFamily="2" charset="0"/>
              </a:rPr>
              <a:t>বাণিজ্যিক ব্যাংক কিভাবে ঋণ আমানত সৃষ্টি করে ? 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288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19351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images (2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2" descr="C:\Users\user\Pictures\Photo\Image\images (3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381000"/>
            <a:ext cx="2466975" cy="18478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733800" y="533400"/>
            <a:ext cx="487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88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3505200"/>
            <a:ext cx="8686800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দেশের আমদানি রপ্তানি ঊন্নয়নে বাণিজ্যিক ব্যাংকের ভুমিকা আলোচনা কর।</a:t>
            </a:r>
            <a:endParaRPr lang="en-US" sz="3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0"/>
            <a:ext cx="8759788" cy="5715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8600" y="5791200"/>
            <a:ext cx="8686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600" b="1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95400" y="990600"/>
            <a:ext cx="65532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bn-BD" sz="6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819399"/>
            <a:ext cx="4040188" cy="330676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মোঃ মিজানুর রহমান 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সহকা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্রী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>
              <a:buNone/>
            </a:pP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ভবানীপুর মাধ্যমিক বিদ্যালয়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হরিনাকুন্ডু, ঝিনাইদহ 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মোবাঃ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০১৭২২৮০২৭৮৯,</a:t>
            </a:r>
          </a:p>
          <a:p>
            <a:pPr algn="ctr">
              <a:buNone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E-mail:-mdmizanur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188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@.com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72001" y="2819400"/>
            <a:ext cx="3962400" cy="3276600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নবম 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ফিন্যান্স ও ব্যাংকিং</a:t>
            </a:r>
          </a:p>
          <a:p>
            <a:pPr algn="ctr">
              <a:buNone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অধ্যায়ঃ -দশম </a:t>
            </a:r>
          </a:p>
          <a:p>
            <a:pPr algn="ctr">
              <a:buNone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পৃষ্ঠা-১০৪থেকে১০৬</a:t>
            </a:r>
          </a:p>
          <a:p>
            <a:pPr algn="ctr">
              <a:buNone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-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৪০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মিনিট</a:t>
            </a:r>
          </a:p>
          <a:p>
            <a:pPr algn="ctr">
              <a:buNone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১৬/১০/২০১৫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57400" y="2161271"/>
            <a:ext cx="11240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3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6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5257800" y="2209800"/>
            <a:ext cx="2667000" cy="609600"/>
          </a:xfrm>
        </p:spPr>
        <p:txBody>
          <a:bodyPr>
            <a:noAutofit/>
          </a:bodyPr>
          <a:lstStyle/>
          <a:p>
            <a:pPr algn="ctr"/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PIC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5800" y="2895600"/>
            <a:ext cx="762000" cy="95411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নিচের ছবি গুলো দেখ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Content Placeholder 8" descr="uu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524000"/>
            <a:ext cx="2286000" cy="1905000"/>
          </a:xfrm>
        </p:spPr>
      </p:pic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1524000"/>
            <a:ext cx="2857500" cy="1905000"/>
          </a:xfrm>
          <a:prstGeom prst="rect">
            <a:avLst/>
          </a:prstGeom>
        </p:spPr>
      </p:pic>
      <p:pic>
        <p:nvPicPr>
          <p:cNvPr id="11" name="Picture 10" descr="g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191000"/>
            <a:ext cx="3667125" cy="1628775"/>
          </a:xfrm>
          <a:prstGeom prst="rect">
            <a:avLst/>
          </a:prstGeom>
        </p:spPr>
      </p:pic>
      <p:pic>
        <p:nvPicPr>
          <p:cNvPr id="12" name="Picture 11" descr="cccccc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86200" y="4267200"/>
            <a:ext cx="2438400" cy="1667435"/>
          </a:xfrm>
          <a:prstGeom prst="rect">
            <a:avLst/>
          </a:prstGeom>
        </p:spPr>
      </p:pic>
      <p:pic>
        <p:nvPicPr>
          <p:cNvPr id="13" name="Picture 12" descr="oii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29400" y="4191001"/>
            <a:ext cx="2362199" cy="1600199"/>
          </a:xfrm>
          <a:prstGeom prst="rect">
            <a:avLst/>
          </a:prstGeom>
        </p:spPr>
      </p:pic>
      <p:pic>
        <p:nvPicPr>
          <p:cNvPr id="14" name="Picture 13" descr="Bngladesh Bank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05600" y="1600200"/>
            <a:ext cx="2143125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6019800"/>
          </a:xfrm>
          <a:solidFill>
            <a:srgbClr val="0070C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115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বাণিজ্যিক ব্যাংক ও তার কার্যাবলী</a:t>
            </a:r>
            <a:endParaRPr lang="en-US" sz="115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b="1" dirty="0">
              <a:solidFill>
                <a:schemeClr val="bg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 marL="457200" indent="-457200"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বাণিজ্যিক ব্যাংক কী তা বলতে পারবে।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বাণিজ্যিক ব্যাংকের কার্যাবলী বর্ণনা করতে পারবে।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দেশের অর্থনৈতিক উন্নয়নে বাণিজ্যিক ব্যাংকের ভূমিকা আলোচনা করতে পারবে।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b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091303" cy="5105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097217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en-US" sz="54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en-US" sz="54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বাণিজ্যক</a:t>
            </a:r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বোঝায়</a:t>
            </a:r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54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81600"/>
            <a:ext cx="8229600" cy="1096963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অর্জনের  উদ্দেশ্যে যে আর্থিক প্রতিষ্ঠান অর্থ বা অর্থের মূল্যে পরিমাপ যোগ্য পব্য বা সেবা লেনদেন করে এ সকল আর্থিক প্রতিষ্ঠানকে বানিজ্যিক ব্যাংক বলে ।</a:t>
            </a:r>
            <a:endPara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ccc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8600" y="1905000"/>
            <a:ext cx="2514600" cy="1469571"/>
          </a:xfrm>
          <a:ln w="76200">
            <a:solidFill>
              <a:schemeClr val="accent2">
                <a:lumMod val="40000"/>
                <a:lumOff val="60000"/>
              </a:schemeClr>
            </a:solidFill>
          </a:ln>
        </p:spPr>
      </p:pic>
      <p:pic>
        <p:nvPicPr>
          <p:cNvPr id="5" name="Picture 4" descr="indexy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1981200"/>
            <a:ext cx="2667000" cy="1318399"/>
          </a:xfrm>
          <a:prstGeom prst="rect">
            <a:avLst/>
          </a:prstGeom>
          <a:ln w="76200">
            <a:solidFill>
              <a:srgbClr val="0070C0"/>
            </a:solidFill>
          </a:ln>
        </p:spPr>
      </p:pic>
      <p:pic>
        <p:nvPicPr>
          <p:cNvPr id="7" name="Picture 6" descr="hjkll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3657600"/>
            <a:ext cx="2590800" cy="1143000"/>
          </a:xfrm>
          <a:prstGeom prst="rect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</p:pic>
      <p:pic>
        <p:nvPicPr>
          <p:cNvPr id="8" name="Content Placeholder 8" descr="uug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2000" y="3581400"/>
            <a:ext cx="2286000" cy="11430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2286000" cy="1524000"/>
          </a:xfrm>
          <a:prstGeom prst="rect">
            <a:avLst/>
          </a:prstGeom>
          <a:ln w="76200">
            <a:solidFill>
              <a:srgbClr val="00B050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04800"/>
            <a:ext cx="2590800" cy="1447800"/>
          </a:xfrm>
          <a:prstGeom prst="rect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</p:pic>
      <p:sp>
        <p:nvSpPr>
          <p:cNvPr id="12" name="TextBox 11"/>
          <p:cNvSpPr txBox="1"/>
          <p:nvPr/>
        </p:nvSpPr>
        <p:spPr>
          <a:xfrm>
            <a:off x="2667000" y="914400"/>
            <a:ext cx="1752600" cy="40011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বানিজ্যিক ব্যাংক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67600" y="914400"/>
            <a:ext cx="1676400" cy="400110"/>
          </a:xfrm>
          <a:prstGeom prst="rect">
            <a:avLst/>
          </a:prstGeom>
          <a:noFill/>
          <a:ln w="76200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বানিজ্যিক ব্যাংক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19400" y="2667000"/>
            <a:ext cx="1371600" cy="400110"/>
          </a:xfrm>
          <a:prstGeom prst="rect">
            <a:avLst/>
          </a:prstGeom>
          <a:noFill/>
          <a:ln w="7620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আমানত গ্রহণ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91400" y="2590800"/>
            <a:ext cx="1295400" cy="400110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সুদ প্রদান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71800" y="4038600"/>
            <a:ext cx="1447800" cy="400110"/>
          </a:xfrm>
          <a:prstGeom prst="rect">
            <a:avLst/>
          </a:prstGeom>
          <a:noFill/>
          <a:ln w="76200"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ঋণ প্রদান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10400" y="4038600"/>
            <a:ext cx="1524000" cy="40011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সুদ গ্রহণ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289</Words>
  <Application>Microsoft Office PowerPoint</Application>
  <PresentationFormat>On-screen Show (4:3)</PresentationFormat>
  <Paragraphs>83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পরিচিতি</vt:lpstr>
      <vt:lpstr>নিচের ছবি গুলো দেখ</vt:lpstr>
      <vt:lpstr>বাণিজ্যিক ব্যাংক ও তার কার্যাবলী</vt:lpstr>
      <vt:lpstr>শিখনফল</vt:lpstr>
      <vt:lpstr>Slide 6</vt:lpstr>
      <vt:lpstr>Slide 7</vt:lpstr>
      <vt:lpstr>একক কাজ </vt:lpstr>
      <vt:lpstr>Slide 9</vt:lpstr>
      <vt:lpstr>Slide 10</vt:lpstr>
      <vt:lpstr>Slide 11</vt:lpstr>
      <vt:lpstr>বাণিজ্যিক ব্যাংকের কার্যাবলী</vt:lpstr>
      <vt:lpstr>Slide 13</vt:lpstr>
      <vt:lpstr>Slide 14</vt:lpstr>
      <vt:lpstr>দলীয় কাজ  সময়- ১০ মিনিট</vt:lpstr>
      <vt:lpstr>মূল্যায়ন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ICT WORLD</dc:creator>
  <cp:lastModifiedBy>Ratan Sorkar</cp:lastModifiedBy>
  <cp:revision>178</cp:revision>
  <dcterms:created xsi:type="dcterms:W3CDTF">2006-08-16T00:00:00Z</dcterms:created>
  <dcterms:modified xsi:type="dcterms:W3CDTF">2019-11-16T04:56:23Z</dcterms:modified>
</cp:coreProperties>
</file>