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65" r:id="rId5"/>
    <p:sldId id="263" r:id="rId6"/>
    <p:sldId id="259" r:id="rId7"/>
    <p:sldId id="267" r:id="rId8"/>
    <p:sldId id="258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E632A-C2FB-42F5-882B-59BCBBF9DF20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350531-603C-41CE-8059-0C7429338D7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b="1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rPr>
            <a:t>বিপণনের</a:t>
          </a:r>
          <a:r>
            <a:rPr lang="en-US" b="1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rPr>
            <a:t> ক্রমবিকাশ</a:t>
          </a:r>
          <a:endParaRPr lang="en-US" b="1" cap="none" spc="0" dirty="0">
            <a:ln w="6600">
              <a:prstDash val="solid"/>
            </a:ln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56EB9A9-0DB5-4613-A3CC-B58FDB4E7F1F}" type="parTrans" cxnId="{635258B5-D6CB-413E-A15F-8960F27CFAEE}">
      <dgm:prSet/>
      <dgm:spPr/>
      <dgm:t>
        <a:bodyPr/>
        <a:lstStyle/>
        <a:p>
          <a:endParaRPr lang="en-US"/>
        </a:p>
      </dgm:t>
    </dgm:pt>
    <dgm:pt modelId="{3A59E15B-ED2D-4EBF-83AD-DF3AC9B699F1}" type="sibTrans" cxnId="{635258B5-D6CB-413E-A15F-8960F27CFAEE}">
      <dgm:prSet/>
      <dgm:spPr/>
      <dgm:t>
        <a:bodyPr/>
        <a:lstStyle/>
        <a:p>
          <a:endParaRPr lang="en-US"/>
        </a:p>
      </dgm:t>
    </dgm:pt>
    <dgm:pt modelId="{7FC4992B-6D53-4B84-B3B0-5285C3104A67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800" b="1" dirty="0" smtClean="0">
              <a:latin typeface="Kalpurush" pitchFamily="2" charset="0"/>
              <a:cs typeface="Kalpurush" pitchFamily="2" charset="0"/>
            </a:rPr>
            <a:t>হলিস্টিক ধারণা/ যুগ</a:t>
          </a:r>
          <a:endParaRPr lang="en-US" sz="2800" dirty="0"/>
        </a:p>
      </dgm:t>
    </dgm:pt>
    <dgm:pt modelId="{F90E6485-3B96-4313-B66B-39F9DA094B66}" type="parTrans" cxnId="{AC83EB7E-143A-4F3C-A405-32C24319743F}">
      <dgm:prSet/>
      <dgm:spPr/>
      <dgm:t>
        <a:bodyPr/>
        <a:lstStyle/>
        <a:p>
          <a:endParaRPr lang="en-US"/>
        </a:p>
      </dgm:t>
    </dgm:pt>
    <dgm:pt modelId="{248AD6C2-C1E5-417E-BA33-82BDAC2A5284}" type="sibTrans" cxnId="{AC83EB7E-143A-4F3C-A405-32C24319743F}">
      <dgm:prSet/>
      <dgm:spPr/>
      <dgm:t>
        <a:bodyPr/>
        <a:lstStyle/>
        <a:p>
          <a:endParaRPr lang="en-US"/>
        </a:p>
      </dgm:t>
    </dgm:pt>
    <dgm:pt modelId="{3C70D20D-EDA7-4FE8-8B6E-7C65A8EF4AE8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2000" b="1" dirty="0" smtClean="0">
              <a:latin typeface="Kalpurush" pitchFamily="2" charset="0"/>
              <a:cs typeface="Kalpurush" pitchFamily="2" charset="0"/>
            </a:rPr>
            <a:t>সামাজিক</a:t>
          </a:r>
          <a:r>
            <a:rPr lang="en-US" sz="2000" b="1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2000" b="1" dirty="0" err="1" smtClean="0">
              <a:latin typeface="Kalpurush" pitchFamily="2" charset="0"/>
              <a:cs typeface="Kalpurush" pitchFamily="2" charset="0"/>
            </a:rPr>
            <a:t>বিপণন</a:t>
          </a:r>
          <a:r>
            <a:rPr lang="bn-IN" sz="2000" b="1" dirty="0" smtClean="0">
              <a:latin typeface="Kalpurush" pitchFamily="2" charset="0"/>
              <a:cs typeface="Kalpurush" pitchFamily="2" charset="0"/>
            </a:rPr>
            <a:t> ধারণা/ যুগ</a:t>
          </a:r>
          <a:endParaRPr lang="en-US" sz="2000" dirty="0"/>
        </a:p>
      </dgm:t>
    </dgm:pt>
    <dgm:pt modelId="{16F5483D-2744-4F33-8544-0AC51858D38B}" type="parTrans" cxnId="{22A0660F-E3F1-465B-AC56-27A817A5F64F}">
      <dgm:prSet/>
      <dgm:spPr/>
      <dgm:t>
        <a:bodyPr/>
        <a:lstStyle/>
        <a:p>
          <a:endParaRPr lang="en-US"/>
        </a:p>
      </dgm:t>
    </dgm:pt>
    <dgm:pt modelId="{CC0EA48E-9D27-43E8-A363-6EFA387AC485}" type="sibTrans" cxnId="{22A0660F-E3F1-465B-AC56-27A817A5F64F}">
      <dgm:prSet/>
      <dgm:spPr/>
      <dgm:t>
        <a:bodyPr/>
        <a:lstStyle/>
        <a:p>
          <a:endParaRPr lang="en-US"/>
        </a:p>
      </dgm:t>
    </dgm:pt>
    <dgm:pt modelId="{B159E216-A6C8-4625-9F11-96435A5BBE8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n-IN" sz="2400" b="1" dirty="0" smtClean="0">
            <a:latin typeface="Kalpurush" pitchFamily="2" charset="0"/>
            <a:cs typeface="Kalpurush" pitchFamily="2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dirty="0" smtClean="0">
              <a:latin typeface="Kalpurush" pitchFamily="2" charset="0"/>
              <a:cs typeface="Kalpurush" pitchFamily="2" charset="0"/>
            </a:rPr>
            <a:t>বিপণন ধারণা/ যুগ</a:t>
          </a:r>
          <a:endParaRPr lang="en-US" sz="2400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dirty="0"/>
        </a:p>
      </dgm:t>
    </dgm:pt>
    <dgm:pt modelId="{0774F028-890B-467A-9943-A7C73E4B178C}" type="parTrans" cxnId="{581A22F0-9DE2-4856-A09D-492819F52A0D}">
      <dgm:prSet/>
      <dgm:spPr/>
      <dgm:t>
        <a:bodyPr/>
        <a:lstStyle/>
        <a:p>
          <a:endParaRPr lang="en-US"/>
        </a:p>
      </dgm:t>
    </dgm:pt>
    <dgm:pt modelId="{18751B94-84C4-4645-B45F-48781E9E5F2E}" type="sibTrans" cxnId="{581A22F0-9DE2-4856-A09D-492819F52A0D}">
      <dgm:prSet/>
      <dgm:spPr/>
      <dgm:t>
        <a:bodyPr/>
        <a:lstStyle/>
        <a:p>
          <a:endParaRPr lang="en-US"/>
        </a:p>
      </dgm:t>
    </dgm:pt>
    <dgm:pt modelId="{82FF6728-CBDD-43A3-8A1F-8B2BD35E3E0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dirty="0" smtClean="0">
              <a:latin typeface="Kalpurush" pitchFamily="2" charset="0"/>
              <a:cs typeface="Kalpurush" pitchFamily="2" charset="0"/>
            </a:rPr>
            <a:t>বিক্রয় ধারণা/ যুগ</a:t>
          </a:r>
          <a:endParaRPr lang="en-US" sz="2400" dirty="0" smtClean="0"/>
        </a:p>
      </dgm:t>
    </dgm:pt>
    <dgm:pt modelId="{126875CA-2C74-4E6D-955F-5F9F8CA66632}" type="parTrans" cxnId="{B7BC20E5-C96D-453B-A98E-7DA40E16A1C9}">
      <dgm:prSet/>
      <dgm:spPr/>
      <dgm:t>
        <a:bodyPr/>
        <a:lstStyle/>
        <a:p>
          <a:endParaRPr lang="en-US"/>
        </a:p>
      </dgm:t>
    </dgm:pt>
    <dgm:pt modelId="{B2F617A8-52D9-4A2A-A74A-4BDF8925B89F}" type="sibTrans" cxnId="{B7BC20E5-C96D-453B-A98E-7DA40E16A1C9}">
      <dgm:prSet/>
      <dgm:spPr/>
      <dgm:t>
        <a:bodyPr/>
        <a:lstStyle/>
        <a:p>
          <a:endParaRPr lang="en-US"/>
        </a:p>
      </dgm:t>
    </dgm:pt>
    <dgm:pt modelId="{6032270B-FC12-4EE0-A724-01CE16A722F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dirty="0" smtClean="0">
              <a:latin typeface="Kalpurush" pitchFamily="2" charset="0"/>
              <a:cs typeface="Kalpurush" pitchFamily="2" charset="0"/>
            </a:rPr>
            <a:t>পণ্য ধারণা/ যুগ</a:t>
          </a:r>
          <a:endParaRPr lang="en-US" sz="2400" dirty="0"/>
        </a:p>
      </dgm:t>
    </dgm:pt>
    <dgm:pt modelId="{00C82E1E-3DBD-4727-97BF-DDDD4907B20D}" type="parTrans" cxnId="{41833FBD-B80B-486E-9DE5-991610E785A4}">
      <dgm:prSet/>
      <dgm:spPr/>
      <dgm:t>
        <a:bodyPr/>
        <a:lstStyle/>
        <a:p>
          <a:endParaRPr lang="en-US"/>
        </a:p>
      </dgm:t>
    </dgm:pt>
    <dgm:pt modelId="{3802D434-6C0D-4CA4-9BEC-72E9C5C7286B}" type="sibTrans" cxnId="{41833FBD-B80B-486E-9DE5-991610E785A4}">
      <dgm:prSet/>
      <dgm:spPr/>
      <dgm:t>
        <a:bodyPr/>
        <a:lstStyle/>
        <a:p>
          <a:endParaRPr lang="en-US"/>
        </a:p>
      </dgm:t>
    </dgm:pt>
    <dgm:pt modelId="{4D5107EE-3451-41A4-A927-DB0D2241E1C9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bn-IN" sz="2400" b="1" dirty="0" smtClean="0">
              <a:latin typeface="Kalpurush" pitchFamily="2" charset="0"/>
              <a:cs typeface="Kalpurush" pitchFamily="2" charset="0"/>
            </a:rPr>
            <a:t>উৎপাদন ধারণা/ যুগ</a:t>
          </a:r>
          <a:endParaRPr lang="en-US" sz="2400" dirty="0"/>
        </a:p>
      </dgm:t>
    </dgm:pt>
    <dgm:pt modelId="{AFCD658E-C4E2-41A0-84D8-EC790EC5B0C5}" type="parTrans" cxnId="{9BE48F70-8E9A-4131-8193-44A7D7A61597}">
      <dgm:prSet/>
      <dgm:spPr/>
      <dgm:t>
        <a:bodyPr/>
        <a:lstStyle/>
        <a:p>
          <a:endParaRPr lang="en-US"/>
        </a:p>
      </dgm:t>
    </dgm:pt>
    <dgm:pt modelId="{93E32A68-C3C3-4C37-9C41-7F34B5EAAB77}" type="sibTrans" cxnId="{9BE48F70-8E9A-4131-8193-44A7D7A61597}">
      <dgm:prSet/>
      <dgm:spPr/>
      <dgm:t>
        <a:bodyPr/>
        <a:lstStyle/>
        <a:p>
          <a:endParaRPr lang="en-US"/>
        </a:p>
      </dgm:t>
    </dgm:pt>
    <dgm:pt modelId="{BAC6A5C1-D10E-4377-B20A-8BC9B13652F9}" type="pres">
      <dgm:prSet presAssocID="{841E632A-C2FB-42F5-882B-59BCBBF9DF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0BD717-4BA4-4754-AF4E-A490EB501D00}" type="pres">
      <dgm:prSet presAssocID="{BE350531-603C-41CE-8059-0C7429338D70}" presName="root1" presStyleCnt="0"/>
      <dgm:spPr/>
    </dgm:pt>
    <dgm:pt modelId="{B67B89BA-8D9C-469A-8F37-97EA16F0BB27}" type="pres">
      <dgm:prSet presAssocID="{BE350531-603C-41CE-8059-0C7429338D70}" presName="LevelOneTextNode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C2508-4CD0-447D-ADBE-9EA0963B3A87}" type="pres">
      <dgm:prSet presAssocID="{BE350531-603C-41CE-8059-0C7429338D70}" presName="level2hierChild" presStyleCnt="0"/>
      <dgm:spPr/>
    </dgm:pt>
    <dgm:pt modelId="{FBBF77D8-4051-4617-8105-A4BC8FD3E20A}" type="pres">
      <dgm:prSet presAssocID="{F90E6485-3B96-4313-B66B-39F9DA094B66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894F5051-1CBF-486D-9B65-E472F20A6AB6}" type="pres">
      <dgm:prSet presAssocID="{F90E6485-3B96-4313-B66B-39F9DA094B66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787CA87-33AD-47F6-93DE-FEA5B524E276}" type="pres">
      <dgm:prSet presAssocID="{7FC4992B-6D53-4B84-B3B0-5285C3104A67}" presName="root2" presStyleCnt="0"/>
      <dgm:spPr/>
    </dgm:pt>
    <dgm:pt modelId="{6F53DF1A-7D7F-403A-AA97-F89ED1D027C6}" type="pres">
      <dgm:prSet presAssocID="{7FC4992B-6D53-4B84-B3B0-5285C3104A67}" presName="LevelTwoTextNode" presStyleLbl="node2" presStyleIdx="0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33CCA0-F53E-47E4-8C92-3933F596E60A}" type="pres">
      <dgm:prSet presAssocID="{7FC4992B-6D53-4B84-B3B0-5285C3104A67}" presName="level3hierChild" presStyleCnt="0"/>
      <dgm:spPr/>
    </dgm:pt>
    <dgm:pt modelId="{F5B5DB9D-3601-4DCB-AC96-857316D65A11}" type="pres">
      <dgm:prSet presAssocID="{16F5483D-2744-4F33-8544-0AC51858D38B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00C39917-CD9D-46F6-AD79-B3B3E426D4DD}" type="pres">
      <dgm:prSet presAssocID="{16F5483D-2744-4F33-8544-0AC51858D38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403B6D6-0B21-4C47-B8BA-A51CC3CAB1EB}" type="pres">
      <dgm:prSet presAssocID="{3C70D20D-EDA7-4FE8-8B6E-7C65A8EF4AE8}" presName="root2" presStyleCnt="0"/>
      <dgm:spPr/>
    </dgm:pt>
    <dgm:pt modelId="{A097F9AF-0EF4-497C-97DA-A55ED3E4437B}" type="pres">
      <dgm:prSet presAssocID="{3C70D20D-EDA7-4FE8-8B6E-7C65A8EF4AE8}" presName="LevelTwoTextNode" presStyleLbl="node2" presStyleIdx="1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C140D6-F320-4D71-A7DD-D2831194662A}" type="pres">
      <dgm:prSet presAssocID="{3C70D20D-EDA7-4FE8-8B6E-7C65A8EF4AE8}" presName="level3hierChild" presStyleCnt="0"/>
      <dgm:spPr/>
    </dgm:pt>
    <dgm:pt modelId="{365C096A-789C-4C3B-B8F9-4BFCE92AB530}" type="pres">
      <dgm:prSet presAssocID="{0774F028-890B-467A-9943-A7C73E4B178C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1D73DBA7-F748-4C7F-A5AC-D8EB1F9A1365}" type="pres">
      <dgm:prSet presAssocID="{0774F028-890B-467A-9943-A7C73E4B178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24D51BA3-98AA-4744-B26C-ED13264D6C4F}" type="pres">
      <dgm:prSet presAssocID="{B159E216-A6C8-4625-9F11-96435A5BBE87}" presName="root2" presStyleCnt="0"/>
      <dgm:spPr/>
    </dgm:pt>
    <dgm:pt modelId="{026C2556-5599-49FE-B042-CC0D90A9B308}" type="pres">
      <dgm:prSet presAssocID="{B159E216-A6C8-4625-9F11-96435A5BBE87}" presName="LevelTwoTextNode" presStyleLbl="node2" presStyleIdx="2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CFC0D9-41DE-4265-A83B-9E94FA82351C}" type="pres">
      <dgm:prSet presAssocID="{B159E216-A6C8-4625-9F11-96435A5BBE87}" presName="level3hierChild" presStyleCnt="0"/>
      <dgm:spPr/>
    </dgm:pt>
    <dgm:pt modelId="{6EF54666-DE6D-4E43-814F-2D7AF14BFD26}" type="pres">
      <dgm:prSet presAssocID="{126875CA-2C74-4E6D-955F-5F9F8CA66632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B41BB249-CE32-4544-B77C-B51C02CB1C06}" type="pres">
      <dgm:prSet presAssocID="{126875CA-2C74-4E6D-955F-5F9F8CA66632}" presName="connTx" presStyleLbl="parChTrans1D2" presStyleIdx="3" presStyleCnt="6"/>
      <dgm:spPr/>
      <dgm:t>
        <a:bodyPr/>
        <a:lstStyle/>
        <a:p>
          <a:endParaRPr lang="en-US"/>
        </a:p>
      </dgm:t>
    </dgm:pt>
    <dgm:pt modelId="{A473008A-7609-4C5A-B36D-3380073A92FD}" type="pres">
      <dgm:prSet presAssocID="{82FF6728-CBDD-43A3-8A1F-8B2BD35E3E09}" presName="root2" presStyleCnt="0"/>
      <dgm:spPr/>
    </dgm:pt>
    <dgm:pt modelId="{0EC4DD95-66F2-4EC6-97DD-C378432F318F}" type="pres">
      <dgm:prSet presAssocID="{82FF6728-CBDD-43A3-8A1F-8B2BD35E3E09}" presName="LevelTwoTextNode" presStyleLbl="node2" presStyleIdx="3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227CB-7C83-48C3-9EC1-C27AFEFBAA1F}" type="pres">
      <dgm:prSet presAssocID="{82FF6728-CBDD-43A3-8A1F-8B2BD35E3E09}" presName="level3hierChild" presStyleCnt="0"/>
      <dgm:spPr/>
    </dgm:pt>
    <dgm:pt modelId="{6137E18D-9C5A-480D-8DD1-613F2288B252}" type="pres">
      <dgm:prSet presAssocID="{00C82E1E-3DBD-4727-97BF-DDDD4907B20D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842312D5-E055-46E6-A362-6385BA0F67B5}" type="pres">
      <dgm:prSet presAssocID="{00C82E1E-3DBD-4727-97BF-DDDD4907B20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88F97712-4847-45A9-8AF9-1F67CB78878D}" type="pres">
      <dgm:prSet presAssocID="{6032270B-FC12-4EE0-A724-01CE16A722F8}" presName="root2" presStyleCnt="0"/>
      <dgm:spPr/>
    </dgm:pt>
    <dgm:pt modelId="{B457100B-0F40-4EF9-966B-0617AA23BD4B}" type="pres">
      <dgm:prSet presAssocID="{6032270B-FC12-4EE0-A724-01CE16A722F8}" presName="LevelTwoTextNode" presStyleLbl="node2" presStyleIdx="4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C45B5-6707-4562-8173-2EA29F2646C8}" type="pres">
      <dgm:prSet presAssocID="{6032270B-FC12-4EE0-A724-01CE16A722F8}" presName="level3hierChild" presStyleCnt="0"/>
      <dgm:spPr/>
    </dgm:pt>
    <dgm:pt modelId="{D6E938E2-E68F-4B13-A4F5-73D8F5C54E9F}" type="pres">
      <dgm:prSet presAssocID="{AFCD658E-C4E2-41A0-84D8-EC790EC5B0C5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D9600EE0-EBEA-4C43-8D72-4EA77D79F918}" type="pres">
      <dgm:prSet presAssocID="{AFCD658E-C4E2-41A0-84D8-EC790EC5B0C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71816E44-3947-4446-8F49-CF1F2C42F8AC}" type="pres">
      <dgm:prSet presAssocID="{4D5107EE-3451-41A4-A927-DB0D2241E1C9}" presName="root2" presStyleCnt="0"/>
      <dgm:spPr/>
    </dgm:pt>
    <dgm:pt modelId="{9C2FF1D9-658E-46A9-B7F8-502CEE43880E}" type="pres">
      <dgm:prSet presAssocID="{4D5107EE-3451-41A4-A927-DB0D2241E1C9}" presName="LevelTwoTextNode" presStyleLbl="node2" presStyleIdx="5" presStyleCnt="6" custScaleX="12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0DD956-DE03-49BD-B55D-5C228C9107AB}" type="pres">
      <dgm:prSet presAssocID="{4D5107EE-3451-41A4-A927-DB0D2241E1C9}" presName="level3hierChild" presStyleCnt="0"/>
      <dgm:spPr/>
    </dgm:pt>
  </dgm:ptLst>
  <dgm:cxnLst>
    <dgm:cxn modelId="{88E607C0-91EF-4F31-B7D3-9FD30A31C44F}" type="presOf" srcId="{BE350531-603C-41CE-8059-0C7429338D70}" destId="{B67B89BA-8D9C-469A-8F37-97EA16F0BB27}" srcOrd="0" destOrd="0" presId="urn:microsoft.com/office/officeart/2008/layout/HorizontalMultiLevelHierarchy"/>
    <dgm:cxn modelId="{A62F6036-E307-4282-8031-EE5BECE059F8}" type="presOf" srcId="{00C82E1E-3DBD-4727-97BF-DDDD4907B20D}" destId="{842312D5-E055-46E6-A362-6385BA0F67B5}" srcOrd="1" destOrd="0" presId="urn:microsoft.com/office/officeart/2008/layout/HorizontalMultiLevelHierarchy"/>
    <dgm:cxn modelId="{EEC5E77B-C082-4F93-A448-A254E87BC355}" type="presOf" srcId="{126875CA-2C74-4E6D-955F-5F9F8CA66632}" destId="{6EF54666-DE6D-4E43-814F-2D7AF14BFD26}" srcOrd="0" destOrd="0" presId="urn:microsoft.com/office/officeart/2008/layout/HorizontalMultiLevelHierarchy"/>
    <dgm:cxn modelId="{7FCECF2E-D90B-421F-B5E8-FC5DDDA63A19}" type="presOf" srcId="{AFCD658E-C4E2-41A0-84D8-EC790EC5B0C5}" destId="{D6E938E2-E68F-4B13-A4F5-73D8F5C54E9F}" srcOrd="0" destOrd="0" presId="urn:microsoft.com/office/officeart/2008/layout/HorizontalMultiLevelHierarchy"/>
    <dgm:cxn modelId="{9BE48F70-8E9A-4131-8193-44A7D7A61597}" srcId="{BE350531-603C-41CE-8059-0C7429338D70}" destId="{4D5107EE-3451-41A4-A927-DB0D2241E1C9}" srcOrd="5" destOrd="0" parTransId="{AFCD658E-C4E2-41A0-84D8-EC790EC5B0C5}" sibTransId="{93E32A68-C3C3-4C37-9C41-7F34B5EAAB77}"/>
    <dgm:cxn modelId="{B7BC20E5-C96D-453B-A98E-7DA40E16A1C9}" srcId="{BE350531-603C-41CE-8059-0C7429338D70}" destId="{82FF6728-CBDD-43A3-8A1F-8B2BD35E3E09}" srcOrd="3" destOrd="0" parTransId="{126875CA-2C74-4E6D-955F-5F9F8CA66632}" sibTransId="{B2F617A8-52D9-4A2A-A74A-4BDF8925B89F}"/>
    <dgm:cxn modelId="{AC83EB7E-143A-4F3C-A405-32C24319743F}" srcId="{BE350531-603C-41CE-8059-0C7429338D70}" destId="{7FC4992B-6D53-4B84-B3B0-5285C3104A67}" srcOrd="0" destOrd="0" parTransId="{F90E6485-3B96-4313-B66B-39F9DA094B66}" sibTransId="{248AD6C2-C1E5-417E-BA33-82BDAC2A5284}"/>
    <dgm:cxn modelId="{581A22F0-9DE2-4856-A09D-492819F52A0D}" srcId="{BE350531-603C-41CE-8059-0C7429338D70}" destId="{B159E216-A6C8-4625-9F11-96435A5BBE87}" srcOrd="2" destOrd="0" parTransId="{0774F028-890B-467A-9943-A7C73E4B178C}" sibTransId="{18751B94-84C4-4645-B45F-48781E9E5F2E}"/>
    <dgm:cxn modelId="{E7F3DC03-8748-4551-8CA7-6E0C149A5D04}" type="presOf" srcId="{4D5107EE-3451-41A4-A927-DB0D2241E1C9}" destId="{9C2FF1D9-658E-46A9-B7F8-502CEE43880E}" srcOrd="0" destOrd="0" presId="urn:microsoft.com/office/officeart/2008/layout/HorizontalMultiLevelHierarchy"/>
    <dgm:cxn modelId="{99F0BAAE-3A9D-45E9-87C1-C5B7843CD081}" type="presOf" srcId="{F90E6485-3B96-4313-B66B-39F9DA094B66}" destId="{894F5051-1CBF-486D-9B65-E472F20A6AB6}" srcOrd="1" destOrd="0" presId="urn:microsoft.com/office/officeart/2008/layout/HorizontalMultiLevelHierarchy"/>
    <dgm:cxn modelId="{F2AEB363-C736-489F-9AF2-43EB3D2F2ED2}" type="presOf" srcId="{AFCD658E-C4E2-41A0-84D8-EC790EC5B0C5}" destId="{D9600EE0-EBEA-4C43-8D72-4EA77D79F918}" srcOrd="1" destOrd="0" presId="urn:microsoft.com/office/officeart/2008/layout/HorizontalMultiLevelHierarchy"/>
    <dgm:cxn modelId="{6F25F512-0E8C-473A-98BA-0BD285018A60}" type="presOf" srcId="{7FC4992B-6D53-4B84-B3B0-5285C3104A67}" destId="{6F53DF1A-7D7F-403A-AA97-F89ED1D027C6}" srcOrd="0" destOrd="0" presId="urn:microsoft.com/office/officeart/2008/layout/HorizontalMultiLevelHierarchy"/>
    <dgm:cxn modelId="{8FCC5EF6-1603-4C57-A1FE-6173CB2B246A}" type="presOf" srcId="{0774F028-890B-467A-9943-A7C73E4B178C}" destId="{1D73DBA7-F748-4C7F-A5AC-D8EB1F9A1365}" srcOrd="1" destOrd="0" presId="urn:microsoft.com/office/officeart/2008/layout/HorizontalMultiLevelHierarchy"/>
    <dgm:cxn modelId="{566B3A98-F1E3-4A80-B1BB-1841FFB45797}" type="presOf" srcId="{126875CA-2C74-4E6D-955F-5F9F8CA66632}" destId="{B41BB249-CE32-4544-B77C-B51C02CB1C06}" srcOrd="1" destOrd="0" presId="urn:microsoft.com/office/officeart/2008/layout/HorizontalMultiLevelHierarchy"/>
    <dgm:cxn modelId="{635258B5-D6CB-413E-A15F-8960F27CFAEE}" srcId="{841E632A-C2FB-42F5-882B-59BCBBF9DF20}" destId="{BE350531-603C-41CE-8059-0C7429338D70}" srcOrd="0" destOrd="0" parTransId="{156EB9A9-0DB5-4613-A3CC-B58FDB4E7F1F}" sibTransId="{3A59E15B-ED2D-4EBF-83AD-DF3AC9B699F1}"/>
    <dgm:cxn modelId="{6CDEF2A6-328F-40FB-A915-B108BC4832A8}" type="presOf" srcId="{6032270B-FC12-4EE0-A724-01CE16A722F8}" destId="{B457100B-0F40-4EF9-966B-0617AA23BD4B}" srcOrd="0" destOrd="0" presId="urn:microsoft.com/office/officeart/2008/layout/HorizontalMultiLevelHierarchy"/>
    <dgm:cxn modelId="{B68714AC-C4EB-4B50-BE5C-3FFCBA948E33}" type="presOf" srcId="{82FF6728-CBDD-43A3-8A1F-8B2BD35E3E09}" destId="{0EC4DD95-66F2-4EC6-97DD-C378432F318F}" srcOrd="0" destOrd="0" presId="urn:microsoft.com/office/officeart/2008/layout/HorizontalMultiLevelHierarchy"/>
    <dgm:cxn modelId="{41833FBD-B80B-486E-9DE5-991610E785A4}" srcId="{BE350531-603C-41CE-8059-0C7429338D70}" destId="{6032270B-FC12-4EE0-A724-01CE16A722F8}" srcOrd="4" destOrd="0" parTransId="{00C82E1E-3DBD-4727-97BF-DDDD4907B20D}" sibTransId="{3802D434-6C0D-4CA4-9BEC-72E9C5C7286B}"/>
    <dgm:cxn modelId="{0B5B1224-AA84-421D-86E0-3EC208A5167D}" type="presOf" srcId="{841E632A-C2FB-42F5-882B-59BCBBF9DF20}" destId="{BAC6A5C1-D10E-4377-B20A-8BC9B13652F9}" srcOrd="0" destOrd="0" presId="urn:microsoft.com/office/officeart/2008/layout/HorizontalMultiLevelHierarchy"/>
    <dgm:cxn modelId="{6C4A6D74-74B6-47E6-B457-78973B1AC83D}" type="presOf" srcId="{16F5483D-2744-4F33-8544-0AC51858D38B}" destId="{F5B5DB9D-3601-4DCB-AC96-857316D65A11}" srcOrd="0" destOrd="0" presId="urn:microsoft.com/office/officeart/2008/layout/HorizontalMultiLevelHierarchy"/>
    <dgm:cxn modelId="{D99A3A7C-9570-442C-A465-06841C333D2B}" type="presOf" srcId="{16F5483D-2744-4F33-8544-0AC51858D38B}" destId="{00C39917-CD9D-46F6-AD79-B3B3E426D4DD}" srcOrd="1" destOrd="0" presId="urn:microsoft.com/office/officeart/2008/layout/HorizontalMultiLevelHierarchy"/>
    <dgm:cxn modelId="{C15B08B0-C259-48EF-BB80-DD5BDF2EEECA}" type="presOf" srcId="{00C82E1E-3DBD-4727-97BF-DDDD4907B20D}" destId="{6137E18D-9C5A-480D-8DD1-613F2288B252}" srcOrd="0" destOrd="0" presId="urn:microsoft.com/office/officeart/2008/layout/HorizontalMultiLevelHierarchy"/>
    <dgm:cxn modelId="{9E8F16A2-3ABF-40D9-B90E-B77BB4AA0A7F}" type="presOf" srcId="{0774F028-890B-467A-9943-A7C73E4B178C}" destId="{365C096A-789C-4C3B-B8F9-4BFCE92AB530}" srcOrd="0" destOrd="0" presId="urn:microsoft.com/office/officeart/2008/layout/HorizontalMultiLevelHierarchy"/>
    <dgm:cxn modelId="{22A0660F-E3F1-465B-AC56-27A817A5F64F}" srcId="{BE350531-603C-41CE-8059-0C7429338D70}" destId="{3C70D20D-EDA7-4FE8-8B6E-7C65A8EF4AE8}" srcOrd="1" destOrd="0" parTransId="{16F5483D-2744-4F33-8544-0AC51858D38B}" sibTransId="{CC0EA48E-9D27-43E8-A363-6EFA387AC485}"/>
    <dgm:cxn modelId="{F9E00D68-01E6-4DF1-97CC-AA4C859EE358}" type="presOf" srcId="{B159E216-A6C8-4625-9F11-96435A5BBE87}" destId="{026C2556-5599-49FE-B042-CC0D90A9B308}" srcOrd="0" destOrd="0" presId="urn:microsoft.com/office/officeart/2008/layout/HorizontalMultiLevelHierarchy"/>
    <dgm:cxn modelId="{FD065B75-D340-4FB4-83B0-479044BF7E2D}" type="presOf" srcId="{3C70D20D-EDA7-4FE8-8B6E-7C65A8EF4AE8}" destId="{A097F9AF-0EF4-497C-97DA-A55ED3E4437B}" srcOrd="0" destOrd="0" presId="urn:microsoft.com/office/officeart/2008/layout/HorizontalMultiLevelHierarchy"/>
    <dgm:cxn modelId="{10BF5265-5C29-4AB1-976B-E0446C63D2E3}" type="presOf" srcId="{F90E6485-3B96-4313-B66B-39F9DA094B66}" destId="{FBBF77D8-4051-4617-8105-A4BC8FD3E20A}" srcOrd="0" destOrd="0" presId="urn:microsoft.com/office/officeart/2008/layout/HorizontalMultiLevelHierarchy"/>
    <dgm:cxn modelId="{119E2B53-D0FD-4190-A299-8769E60D3261}" type="presParOf" srcId="{BAC6A5C1-D10E-4377-B20A-8BC9B13652F9}" destId="{CF0BD717-4BA4-4754-AF4E-A490EB501D00}" srcOrd="0" destOrd="0" presId="urn:microsoft.com/office/officeart/2008/layout/HorizontalMultiLevelHierarchy"/>
    <dgm:cxn modelId="{EDA1FB3A-2C4E-4982-BEBB-946463648334}" type="presParOf" srcId="{CF0BD717-4BA4-4754-AF4E-A490EB501D00}" destId="{B67B89BA-8D9C-469A-8F37-97EA16F0BB27}" srcOrd="0" destOrd="0" presId="urn:microsoft.com/office/officeart/2008/layout/HorizontalMultiLevelHierarchy"/>
    <dgm:cxn modelId="{2A19CB9B-2916-4388-8E4B-FBDF05F49F4F}" type="presParOf" srcId="{CF0BD717-4BA4-4754-AF4E-A490EB501D00}" destId="{A68C2508-4CD0-447D-ADBE-9EA0963B3A87}" srcOrd="1" destOrd="0" presId="urn:microsoft.com/office/officeart/2008/layout/HorizontalMultiLevelHierarchy"/>
    <dgm:cxn modelId="{4D45EDE6-4049-4EA3-8408-C2F9399DB061}" type="presParOf" srcId="{A68C2508-4CD0-447D-ADBE-9EA0963B3A87}" destId="{FBBF77D8-4051-4617-8105-A4BC8FD3E20A}" srcOrd="0" destOrd="0" presId="urn:microsoft.com/office/officeart/2008/layout/HorizontalMultiLevelHierarchy"/>
    <dgm:cxn modelId="{87709C83-3551-4402-9DE5-27A7192BBC97}" type="presParOf" srcId="{FBBF77D8-4051-4617-8105-A4BC8FD3E20A}" destId="{894F5051-1CBF-486D-9B65-E472F20A6AB6}" srcOrd="0" destOrd="0" presId="urn:microsoft.com/office/officeart/2008/layout/HorizontalMultiLevelHierarchy"/>
    <dgm:cxn modelId="{243EBBDD-B6E1-45F7-8707-81A8BDA5B7FD}" type="presParOf" srcId="{A68C2508-4CD0-447D-ADBE-9EA0963B3A87}" destId="{E787CA87-33AD-47F6-93DE-FEA5B524E276}" srcOrd="1" destOrd="0" presId="urn:microsoft.com/office/officeart/2008/layout/HorizontalMultiLevelHierarchy"/>
    <dgm:cxn modelId="{71658B87-D330-4243-8258-B7ABFC51E9A1}" type="presParOf" srcId="{E787CA87-33AD-47F6-93DE-FEA5B524E276}" destId="{6F53DF1A-7D7F-403A-AA97-F89ED1D027C6}" srcOrd="0" destOrd="0" presId="urn:microsoft.com/office/officeart/2008/layout/HorizontalMultiLevelHierarchy"/>
    <dgm:cxn modelId="{6084555C-E633-4F04-AC81-2430DD8002C6}" type="presParOf" srcId="{E787CA87-33AD-47F6-93DE-FEA5B524E276}" destId="{1433CCA0-F53E-47E4-8C92-3933F596E60A}" srcOrd="1" destOrd="0" presId="urn:microsoft.com/office/officeart/2008/layout/HorizontalMultiLevelHierarchy"/>
    <dgm:cxn modelId="{A37AF2F5-46B5-447E-8BE1-3F7A9A4A4246}" type="presParOf" srcId="{A68C2508-4CD0-447D-ADBE-9EA0963B3A87}" destId="{F5B5DB9D-3601-4DCB-AC96-857316D65A11}" srcOrd="2" destOrd="0" presId="urn:microsoft.com/office/officeart/2008/layout/HorizontalMultiLevelHierarchy"/>
    <dgm:cxn modelId="{6F9E8700-AA2D-436B-ACFC-D28483790C54}" type="presParOf" srcId="{F5B5DB9D-3601-4DCB-AC96-857316D65A11}" destId="{00C39917-CD9D-46F6-AD79-B3B3E426D4DD}" srcOrd="0" destOrd="0" presId="urn:microsoft.com/office/officeart/2008/layout/HorizontalMultiLevelHierarchy"/>
    <dgm:cxn modelId="{001B8859-38CE-4BE3-9157-9C4A79D8C534}" type="presParOf" srcId="{A68C2508-4CD0-447D-ADBE-9EA0963B3A87}" destId="{4403B6D6-0B21-4C47-B8BA-A51CC3CAB1EB}" srcOrd="3" destOrd="0" presId="urn:microsoft.com/office/officeart/2008/layout/HorizontalMultiLevelHierarchy"/>
    <dgm:cxn modelId="{92B60D84-C19F-42DA-A8E5-D8B80C851CE6}" type="presParOf" srcId="{4403B6D6-0B21-4C47-B8BA-A51CC3CAB1EB}" destId="{A097F9AF-0EF4-497C-97DA-A55ED3E4437B}" srcOrd="0" destOrd="0" presId="urn:microsoft.com/office/officeart/2008/layout/HorizontalMultiLevelHierarchy"/>
    <dgm:cxn modelId="{A187BE4E-7820-49CE-8CF2-F4B4ED582E9C}" type="presParOf" srcId="{4403B6D6-0B21-4C47-B8BA-A51CC3CAB1EB}" destId="{D8C140D6-F320-4D71-A7DD-D2831194662A}" srcOrd="1" destOrd="0" presId="urn:microsoft.com/office/officeart/2008/layout/HorizontalMultiLevelHierarchy"/>
    <dgm:cxn modelId="{3113A497-94BA-4B36-A483-6C348E4D7811}" type="presParOf" srcId="{A68C2508-4CD0-447D-ADBE-9EA0963B3A87}" destId="{365C096A-789C-4C3B-B8F9-4BFCE92AB530}" srcOrd="4" destOrd="0" presId="urn:microsoft.com/office/officeart/2008/layout/HorizontalMultiLevelHierarchy"/>
    <dgm:cxn modelId="{B668C103-58D1-449F-BD8B-30DD1F45BCA7}" type="presParOf" srcId="{365C096A-789C-4C3B-B8F9-4BFCE92AB530}" destId="{1D73DBA7-F748-4C7F-A5AC-D8EB1F9A1365}" srcOrd="0" destOrd="0" presId="urn:microsoft.com/office/officeart/2008/layout/HorizontalMultiLevelHierarchy"/>
    <dgm:cxn modelId="{E8E7EAC9-EDA3-41B2-AFED-73045A086B7E}" type="presParOf" srcId="{A68C2508-4CD0-447D-ADBE-9EA0963B3A87}" destId="{24D51BA3-98AA-4744-B26C-ED13264D6C4F}" srcOrd="5" destOrd="0" presId="urn:microsoft.com/office/officeart/2008/layout/HorizontalMultiLevelHierarchy"/>
    <dgm:cxn modelId="{1F130C0F-113B-4ED5-B311-85DB5007D1DC}" type="presParOf" srcId="{24D51BA3-98AA-4744-B26C-ED13264D6C4F}" destId="{026C2556-5599-49FE-B042-CC0D90A9B308}" srcOrd="0" destOrd="0" presId="urn:microsoft.com/office/officeart/2008/layout/HorizontalMultiLevelHierarchy"/>
    <dgm:cxn modelId="{B6B33808-9225-449B-9D03-F7C1ABA00B3A}" type="presParOf" srcId="{24D51BA3-98AA-4744-B26C-ED13264D6C4F}" destId="{5CCFC0D9-41DE-4265-A83B-9E94FA82351C}" srcOrd="1" destOrd="0" presId="urn:microsoft.com/office/officeart/2008/layout/HorizontalMultiLevelHierarchy"/>
    <dgm:cxn modelId="{C6719AF5-DE19-467B-87B1-8A249DD2CD9B}" type="presParOf" srcId="{A68C2508-4CD0-447D-ADBE-9EA0963B3A87}" destId="{6EF54666-DE6D-4E43-814F-2D7AF14BFD26}" srcOrd="6" destOrd="0" presId="urn:microsoft.com/office/officeart/2008/layout/HorizontalMultiLevelHierarchy"/>
    <dgm:cxn modelId="{25242399-2256-4B4C-B557-B1B123C9F041}" type="presParOf" srcId="{6EF54666-DE6D-4E43-814F-2D7AF14BFD26}" destId="{B41BB249-CE32-4544-B77C-B51C02CB1C06}" srcOrd="0" destOrd="0" presId="urn:microsoft.com/office/officeart/2008/layout/HorizontalMultiLevelHierarchy"/>
    <dgm:cxn modelId="{282B3D92-85FE-4D46-99BD-1E26B5FF049A}" type="presParOf" srcId="{A68C2508-4CD0-447D-ADBE-9EA0963B3A87}" destId="{A473008A-7609-4C5A-B36D-3380073A92FD}" srcOrd="7" destOrd="0" presId="urn:microsoft.com/office/officeart/2008/layout/HorizontalMultiLevelHierarchy"/>
    <dgm:cxn modelId="{24FEADD1-0CFA-4EEB-88AE-F4D74BEEB24D}" type="presParOf" srcId="{A473008A-7609-4C5A-B36D-3380073A92FD}" destId="{0EC4DD95-66F2-4EC6-97DD-C378432F318F}" srcOrd="0" destOrd="0" presId="urn:microsoft.com/office/officeart/2008/layout/HorizontalMultiLevelHierarchy"/>
    <dgm:cxn modelId="{6E492B6D-68B6-4000-959E-F3D0AB114BC8}" type="presParOf" srcId="{A473008A-7609-4C5A-B36D-3380073A92FD}" destId="{F23227CB-7C83-48C3-9EC1-C27AFEFBAA1F}" srcOrd="1" destOrd="0" presId="urn:microsoft.com/office/officeart/2008/layout/HorizontalMultiLevelHierarchy"/>
    <dgm:cxn modelId="{F482872F-0300-48B4-A8F5-09C3E8494CA4}" type="presParOf" srcId="{A68C2508-4CD0-447D-ADBE-9EA0963B3A87}" destId="{6137E18D-9C5A-480D-8DD1-613F2288B252}" srcOrd="8" destOrd="0" presId="urn:microsoft.com/office/officeart/2008/layout/HorizontalMultiLevelHierarchy"/>
    <dgm:cxn modelId="{0DCF0F07-A31D-4445-8993-334ECC5280C7}" type="presParOf" srcId="{6137E18D-9C5A-480D-8DD1-613F2288B252}" destId="{842312D5-E055-46E6-A362-6385BA0F67B5}" srcOrd="0" destOrd="0" presId="urn:microsoft.com/office/officeart/2008/layout/HorizontalMultiLevelHierarchy"/>
    <dgm:cxn modelId="{A387E341-3E7E-412D-A525-6EAA337C5393}" type="presParOf" srcId="{A68C2508-4CD0-447D-ADBE-9EA0963B3A87}" destId="{88F97712-4847-45A9-8AF9-1F67CB78878D}" srcOrd="9" destOrd="0" presId="urn:microsoft.com/office/officeart/2008/layout/HorizontalMultiLevelHierarchy"/>
    <dgm:cxn modelId="{95790E61-D1B0-45FE-BE61-781FEAA943AC}" type="presParOf" srcId="{88F97712-4847-45A9-8AF9-1F67CB78878D}" destId="{B457100B-0F40-4EF9-966B-0617AA23BD4B}" srcOrd="0" destOrd="0" presId="urn:microsoft.com/office/officeart/2008/layout/HorizontalMultiLevelHierarchy"/>
    <dgm:cxn modelId="{92E18E75-6F1E-4138-B8A1-57832BD7D544}" type="presParOf" srcId="{88F97712-4847-45A9-8AF9-1F67CB78878D}" destId="{35CC45B5-6707-4562-8173-2EA29F2646C8}" srcOrd="1" destOrd="0" presId="urn:microsoft.com/office/officeart/2008/layout/HorizontalMultiLevelHierarchy"/>
    <dgm:cxn modelId="{B935D840-6001-4299-BB1B-50BC24C31E07}" type="presParOf" srcId="{A68C2508-4CD0-447D-ADBE-9EA0963B3A87}" destId="{D6E938E2-E68F-4B13-A4F5-73D8F5C54E9F}" srcOrd="10" destOrd="0" presId="urn:microsoft.com/office/officeart/2008/layout/HorizontalMultiLevelHierarchy"/>
    <dgm:cxn modelId="{8048291C-816A-428F-B212-D0345AE11059}" type="presParOf" srcId="{D6E938E2-E68F-4B13-A4F5-73D8F5C54E9F}" destId="{D9600EE0-EBEA-4C43-8D72-4EA77D79F918}" srcOrd="0" destOrd="0" presId="urn:microsoft.com/office/officeart/2008/layout/HorizontalMultiLevelHierarchy"/>
    <dgm:cxn modelId="{EDCC0F94-777D-4E6B-B954-C2C5BA4AEF6D}" type="presParOf" srcId="{A68C2508-4CD0-447D-ADBE-9EA0963B3A87}" destId="{71816E44-3947-4446-8F49-CF1F2C42F8AC}" srcOrd="11" destOrd="0" presId="urn:microsoft.com/office/officeart/2008/layout/HorizontalMultiLevelHierarchy"/>
    <dgm:cxn modelId="{F4663A11-EC93-49ED-940A-689214CAB98C}" type="presParOf" srcId="{71816E44-3947-4446-8F49-CF1F2C42F8AC}" destId="{9C2FF1D9-658E-46A9-B7F8-502CEE43880E}" srcOrd="0" destOrd="0" presId="urn:microsoft.com/office/officeart/2008/layout/HorizontalMultiLevelHierarchy"/>
    <dgm:cxn modelId="{074C2FB2-5F5E-43B6-A50E-9EEF5A3A7122}" type="presParOf" srcId="{71816E44-3947-4446-8F49-CF1F2C42F8AC}" destId="{C00DD956-DE03-49BD-B55D-5C228C9107A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06DFA8-0B16-43CE-9AD7-D5B43393BC6F}" type="doc">
      <dgm:prSet loTypeId="urn:microsoft.com/office/officeart/2005/8/layout/radial6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23B744-EE52-4E78-90D2-2727C9620B54}">
      <dgm:prSet phldrT="[Text]" custT="1"/>
      <dgm:spPr/>
      <dgm:t>
        <a:bodyPr/>
        <a:lstStyle/>
        <a:p>
          <a:r>
            <a:rPr lang="en-US" sz="4000" b="1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বিপণন</a:t>
          </a:r>
          <a:endParaRPr lang="en-US" sz="40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gm:t>
    </dgm:pt>
    <dgm:pt modelId="{09BC00C6-6134-48DC-BDA4-E08C02012A7E}" type="parTrans" cxnId="{8BAE7BD6-C213-41DC-84D0-7A0FCDA93D6F}">
      <dgm:prSet/>
      <dgm:spPr/>
      <dgm:t>
        <a:bodyPr/>
        <a:lstStyle/>
        <a:p>
          <a:endParaRPr lang="en-US" sz="2400"/>
        </a:p>
      </dgm:t>
    </dgm:pt>
    <dgm:pt modelId="{46D0E3F1-05FF-4C96-9CEC-94E669993760}" type="sibTrans" cxnId="{8BAE7BD6-C213-41DC-84D0-7A0FCDA93D6F}">
      <dgm:prSet/>
      <dgm:spPr/>
      <dgm:t>
        <a:bodyPr/>
        <a:lstStyle/>
        <a:p>
          <a:endParaRPr lang="en-US" sz="2400"/>
        </a:p>
      </dgm:t>
    </dgm:pt>
    <dgm:pt modelId="{36534725-A082-4842-886E-7413EDDE33A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600" b="1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পণ্য</a:t>
          </a:r>
          <a:endParaRPr lang="en-US" sz="36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gm:t>
    </dgm:pt>
    <dgm:pt modelId="{E67094DE-DEDD-492F-8A32-DD5D7871DBDA}" type="parTrans" cxnId="{1057C38F-148B-4134-828A-5E3310376F35}">
      <dgm:prSet/>
      <dgm:spPr/>
      <dgm:t>
        <a:bodyPr/>
        <a:lstStyle/>
        <a:p>
          <a:endParaRPr lang="en-US" sz="2400"/>
        </a:p>
      </dgm:t>
    </dgm:pt>
    <dgm:pt modelId="{91CADC20-9A5C-4032-9324-B09B9CF8A736}" type="sibTrans" cxnId="{1057C38F-148B-4134-828A-5E3310376F35}">
      <dgm:prSet/>
      <dgm:spPr/>
      <dgm:t>
        <a:bodyPr/>
        <a:lstStyle/>
        <a:p>
          <a:endParaRPr lang="en-US" sz="2400"/>
        </a:p>
      </dgm:t>
    </dgm:pt>
    <dgm:pt modelId="{4CFD9D05-F075-4DA8-997C-0613597CE03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600" b="1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মূল্য</a:t>
          </a:r>
          <a:r>
            <a:rPr lang="en-US" sz="36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 </a:t>
          </a:r>
          <a:endParaRPr lang="en-US" sz="36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gm:t>
    </dgm:pt>
    <dgm:pt modelId="{A614E34D-7939-42AB-AD11-71C493350E8E}" type="parTrans" cxnId="{E1F7F2A6-8455-4D9C-8842-5CD6B7894094}">
      <dgm:prSet/>
      <dgm:spPr/>
      <dgm:t>
        <a:bodyPr/>
        <a:lstStyle/>
        <a:p>
          <a:endParaRPr lang="en-US" sz="2400"/>
        </a:p>
      </dgm:t>
    </dgm:pt>
    <dgm:pt modelId="{9B565221-381B-4F6B-AB84-1C94529D2306}" type="sibTrans" cxnId="{E1F7F2A6-8455-4D9C-8842-5CD6B7894094}">
      <dgm:prSet/>
      <dgm:spPr/>
      <dgm:t>
        <a:bodyPr/>
        <a:lstStyle/>
        <a:p>
          <a:endParaRPr lang="en-US" sz="2400"/>
        </a:p>
      </dgm:t>
    </dgm:pt>
    <dgm:pt modelId="{0D9935B1-751E-4BCB-8F63-DE5C880CCA6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cap="all" spc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বণ্টন </a:t>
          </a:r>
          <a:endParaRPr lang="en-US" sz="32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gm:t>
    </dgm:pt>
    <dgm:pt modelId="{BDF6D2C9-4AFC-47C9-A0BC-383FA6C46191}" type="parTrans" cxnId="{A6F5B008-0AC5-41F5-8301-19300E7CF9AB}">
      <dgm:prSet/>
      <dgm:spPr/>
      <dgm:t>
        <a:bodyPr/>
        <a:lstStyle/>
        <a:p>
          <a:endParaRPr lang="en-US" sz="2400"/>
        </a:p>
      </dgm:t>
    </dgm:pt>
    <dgm:pt modelId="{39562BBD-0644-48D0-A9F3-CA9F57E05BA7}" type="sibTrans" cxnId="{A6F5B008-0AC5-41F5-8301-19300E7CF9AB}">
      <dgm:prSet/>
      <dgm:spPr/>
      <dgm:t>
        <a:bodyPr/>
        <a:lstStyle/>
        <a:p>
          <a:endParaRPr lang="en-US" sz="2400"/>
        </a:p>
      </dgm:t>
    </dgm:pt>
    <dgm:pt modelId="{F535963B-9065-41C9-AE25-7E9FF073B41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200" b="1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প্রসার</a:t>
          </a:r>
          <a:r>
            <a:rPr lang="en-US" sz="3200" b="1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 </a:t>
          </a:r>
          <a:endParaRPr lang="en-US" sz="32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gm:t>
    </dgm:pt>
    <dgm:pt modelId="{20F2D864-9991-4FFE-9C75-6C16537B98D7}" type="parTrans" cxnId="{54FDAF39-67EC-4189-A1D0-19004094B3DD}">
      <dgm:prSet/>
      <dgm:spPr/>
      <dgm:t>
        <a:bodyPr/>
        <a:lstStyle/>
        <a:p>
          <a:endParaRPr lang="en-US" sz="2400"/>
        </a:p>
      </dgm:t>
    </dgm:pt>
    <dgm:pt modelId="{4B0D24AB-C068-4F56-A956-B014680D474C}" type="sibTrans" cxnId="{54FDAF39-67EC-4189-A1D0-19004094B3DD}">
      <dgm:prSet/>
      <dgm:spPr/>
      <dgm:t>
        <a:bodyPr/>
        <a:lstStyle/>
        <a:p>
          <a:endParaRPr lang="en-US" sz="2400"/>
        </a:p>
      </dgm:t>
    </dgm:pt>
    <dgm:pt modelId="{96D1BBB6-2BE0-4A01-A921-1F66DB48B007}" type="pres">
      <dgm:prSet presAssocID="{0706DFA8-0B16-43CE-9AD7-D5B43393BC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9A234-903E-49CD-9C2E-4CA754E05B55}" type="pres">
      <dgm:prSet presAssocID="{CC23B744-EE52-4E78-90D2-2727C9620B54}" presName="centerShape" presStyleLbl="node0" presStyleIdx="0" presStyleCnt="1"/>
      <dgm:spPr/>
      <dgm:t>
        <a:bodyPr/>
        <a:lstStyle/>
        <a:p>
          <a:endParaRPr lang="en-US"/>
        </a:p>
      </dgm:t>
    </dgm:pt>
    <dgm:pt modelId="{DEDB5E0A-EE47-402D-BF84-428E52A1DB46}" type="pres">
      <dgm:prSet presAssocID="{36534725-A082-4842-886E-7413EDDE33A1}" presName="node" presStyleLbl="node1" presStyleIdx="0" presStyleCnt="4" custRadScaleRad="122860" custRadScaleInc="1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917C3-BC44-42BD-96B2-6FE6E3BE0AEB}" type="pres">
      <dgm:prSet presAssocID="{36534725-A082-4842-886E-7413EDDE33A1}" presName="dummy" presStyleCnt="0"/>
      <dgm:spPr/>
    </dgm:pt>
    <dgm:pt modelId="{F3EE5A97-5831-45CB-A748-7BD4037FC769}" type="pres">
      <dgm:prSet presAssocID="{91CADC20-9A5C-4032-9324-B09B9CF8A736}" presName="sibTrans" presStyleLbl="sibTrans2D1" presStyleIdx="0" presStyleCnt="4" custScaleX="92333" custScaleY="106013"/>
      <dgm:spPr/>
      <dgm:t>
        <a:bodyPr/>
        <a:lstStyle/>
        <a:p>
          <a:endParaRPr lang="en-US"/>
        </a:p>
      </dgm:t>
    </dgm:pt>
    <dgm:pt modelId="{153B1989-4F9A-4A8E-A784-D55491536943}" type="pres">
      <dgm:prSet presAssocID="{4CFD9D05-F075-4DA8-997C-0613597CE0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616E1-4A1C-497B-BB7B-D92833C61D84}" type="pres">
      <dgm:prSet presAssocID="{4CFD9D05-F075-4DA8-997C-0613597CE038}" presName="dummy" presStyleCnt="0"/>
      <dgm:spPr/>
    </dgm:pt>
    <dgm:pt modelId="{D5C5928E-8C8A-4157-AD42-57E6B1EC2D7F}" type="pres">
      <dgm:prSet presAssocID="{9B565221-381B-4F6B-AB84-1C94529D230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897F499-2E16-4AA7-B1DE-DC0AA179569B}" type="pres">
      <dgm:prSet presAssocID="{0D9935B1-751E-4BCB-8F63-DE5C880CCA6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C2844-79A4-4834-AC8F-9C000C511AC7}" type="pres">
      <dgm:prSet presAssocID="{0D9935B1-751E-4BCB-8F63-DE5C880CCA6B}" presName="dummy" presStyleCnt="0"/>
      <dgm:spPr/>
    </dgm:pt>
    <dgm:pt modelId="{DD2F911D-B49E-441E-BE8C-757BA41E63F6}" type="pres">
      <dgm:prSet presAssocID="{39562BBD-0644-48D0-A9F3-CA9F57E05BA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A233B8C-FA1E-41E0-9483-449385F02D8F}" type="pres">
      <dgm:prSet presAssocID="{F535963B-9065-41C9-AE25-7E9FF073B41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FF3E5-6AF9-482D-834E-F1830121C7FB}" type="pres">
      <dgm:prSet presAssocID="{F535963B-9065-41C9-AE25-7E9FF073B415}" presName="dummy" presStyleCnt="0"/>
      <dgm:spPr/>
    </dgm:pt>
    <dgm:pt modelId="{ACADF35E-F0CF-4BDB-8109-8EBA40AA331A}" type="pres">
      <dgm:prSet presAssocID="{4B0D24AB-C068-4F56-A956-B014680D474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98F8355-B166-4B42-8EFB-9236B967DFF6}" type="presOf" srcId="{CC23B744-EE52-4E78-90D2-2727C9620B54}" destId="{12E9A234-903E-49CD-9C2E-4CA754E05B55}" srcOrd="0" destOrd="0" presId="urn:microsoft.com/office/officeart/2005/8/layout/radial6"/>
    <dgm:cxn modelId="{E35B8AFB-0676-48A9-9E6F-FCB6EDBB0F7A}" type="presOf" srcId="{9B565221-381B-4F6B-AB84-1C94529D2306}" destId="{D5C5928E-8C8A-4157-AD42-57E6B1EC2D7F}" srcOrd="0" destOrd="0" presId="urn:microsoft.com/office/officeart/2005/8/layout/radial6"/>
    <dgm:cxn modelId="{8BAE7BD6-C213-41DC-84D0-7A0FCDA93D6F}" srcId="{0706DFA8-0B16-43CE-9AD7-D5B43393BC6F}" destId="{CC23B744-EE52-4E78-90D2-2727C9620B54}" srcOrd="0" destOrd="0" parTransId="{09BC00C6-6134-48DC-BDA4-E08C02012A7E}" sibTransId="{46D0E3F1-05FF-4C96-9CEC-94E669993760}"/>
    <dgm:cxn modelId="{8423796B-9DEF-42B9-BDDF-B44AEAA1392E}" type="presOf" srcId="{39562BBD-0644-48D0-A9F3-CA9F57E05BA7}" destId="{DD2F911D-B49E-441E-BE8C-757BA41E63F6}" srcOrd="0" destOrd="0" presId="urn:microsoft.com/office/officeart/2005/8/layout/radial6"/>
    <dgm:cxn modelId="{A6F5B008-0AC5-41F5-8301-19300E7CF9AB}" srcId="{CC23B744-EE52-4E78-90D2-2727C9620B54}" destId="{0D9935B1-751E-4BCB-8F63-DE5C880CCA6B}" srcOrd="2" destOrd="0" parTransId="{BDF6D2C9-4AFC-47C9-A0BC-383FA6C46191}" sibTransId="{39562BBD-0644-48D0-A9F3-CA9F57E05BA7}"/>
    <dgm:cxn modelId="{1057C38F-148B-4134-828A-5E3310376F35}" srcId="{CC23B744-EE52-4E78-90D2-2727C9620B54}" destId="{36534725-A082-4842-886E-7413EDDE33A1}" srcOrd="0" destOrd="0" parTransId="{E67094DE-DEDD-492F-8A32-DD5D7871DBDA}" sibTransId="{91CADC20-9A5C-4032-9324-B09B9CF8A736}"/>
    <dgm:cxn modelId="{4311C2A3-43BA-4ACC-82D6-C2D23C79B783}" type="presOf" srcId="{F535963B-9065-41C9-AE25-7E9FF073B415}" destId="{3A233B8C-FA1E-41E0-9483-449385F02D8F}" srcOrd="0" destOrd="0" presId="urn:microsoft.com/office/officeart/2005/8/layout/radial6"/>
    <dgm:cxn modelId="{FE8980C1-A7B7-4421-863F-F0C626CD0B61}" type="presOf" srcId="{0D9935B1-751E-4BCB-8F63-DE5C880CCA6B}" destId="{8897F499-2E16-4AA7-B1DE-DC0AA179569B}" srcOrd="0" destOrd="0" presId="urn:microsoft.com/office/officeart/2005/8/layout/radial6"/>
    <dgm:cxn modelId="{54FDAF39-67EC-4189-A1D0-19004094B3DD}" srcId="{CC23B744-EE52-4E78-90D2-2727C9620B54}" destId="{F535963B-9065-41C9-AE25-7E9FF073B415}" srcOrd="3" destOrd="0" parTransId="{20F2D864-9991-4FFE-9C75-6C16537B98D7}" sibTransId="{4B0D24AB-C068-4F56-A956-B014680D474C}"/>
    <dgm:cxn modelId="{E1F7F2A6-8455-4D9C-8842-5CD6B7894094}" srcId="{CC23B744-EE52-4E78-90D2-2727C9620B54}" destId="{4CFD9D05-F075-4DA8-997C-0613597CE038}" srcOrd="1" destOrd="0" parTransId="{A614E34D-7939-42AB-AD11-71C493350E8E}" sibTransId="{9B565221-381B-4F6B-AB84-1C94529D2306}"/>
    <dgm:cxn modelId="{5185AF13-2E77-4448-8B66-D6D4119B3E13}" type="presOf" srcId="{91CADC20-9A5C-4032-9324-B09B9CF8A736}" destId="{F3EE5A97-5831-45CB-A748-7BD4037FC769}" srcOrd="0" destOrd="0" presId="urn:microsoft.com/office/officeart/2005/8/layout/radial6"/>
    <dgm:cxn modelId="{20A3EF50-9DAA-4EF9-8D7E-AA08BDDBD301}" type="presOf" srcId="{4CFD9D05-F075-4DA8-997C-0613597CE038}" destId="{153B1989-4F9A-4A8E-A784-D55491536943}" srcOrd="0" destOrd="0" presId="urn:microsoft.com/office/officeart/2005/8/layout/radial6"/>
    <dgm:cxn modelId="{8BB0F1CA-E9F0-4986-8336-DDC048CAFC69}" type="presOf" srcId="{36534725-A082-4842-886E-7413EDDE33A1}" destId="{DEDB5E0A-EE47-402D-BF84-428E52A1DB46}" srcOrd="0" destOrd="0" presId="urn:microsoft.com/office/officeart/2005/8/layout/radial6"/>
    <dgm:cxn modelId="{3D30D068-0B10-4B7F-8770-EA3C4F5DFF51}" type="presOf" srcId="{0706DFA8-0B16-43CE-9AD7-D5B43393BC6F}" destId="{96D1BBB6-2BE0-4A01-A921-1F66DB48B007}" srcOrd="0" destOrd="0" presId="urn:microsoft.com/office/officeart/2005/8/layout/radial6"/>
    <dgm:cxn modelId="{FEB9596C-EF89-4E2B-BC24-D17509266188}" type="presOf" srcId="{4B0D24AB-C068-4F56-A956-B014680D474C}" destId="{ACADF35E-F0CF-4BDB-8109-8EBA40AA331A}" srcOrd="0" destOrd="0" presId="urn:microsoft.com/office/officeart/2005/8/layout/radial6"/>
    <dgm:cxn modelId="{2CBFD94A-7330-4EEF-A010-10CB7B910F64}" type="presParOf" srcId="{96D1BBB6-2BE0-4A01-A921-1F66DB48B007}" destId="{12E9A234-903E-49CD-9C2E-4CA754E05B55}" srcOrd="0" destOrd="0" presId="urn:microsoft.com/office/officeart/2005/8/layout/radial6"/>
    <dgm:cxn modelId="{5C7A6C5F-7AF6-4FFC-8AE5-C74F8F8E0702}" type="presParOf" srcId="{96D1BBB6-2BE0-4A01-A921-1F66DB48B007}" destId="{DEDB5E0A-EE47-402D-BF84-428E52A1DB46}" srcOrd="1" destOrd="0" presId="urn:microsoft.com/office/officeart/2005/8/layout/radial6"/>
    <dgm:cxn modelId="{16727251-BA58-4207-91F3-03707D4E7096}" type="presParOf" srcId="{96D1BBB6-2BE0-4A01-A921-1F66DB48B007}" destId="{850917C3-BC44-42BD-96B2-6FE6E3BE0AEB}" srcOrd="2" destOrd="0" presId="urn:microsoft.com/office/officeart/2005/8/layout/radial6"/>
    <dgm:cxn modelId="{C52889F0-B492-466A-B474-1D26ED5DA7EC}" type="presParOf" srcId="{96D1BBB6-2BE0-4A01-A921-1F66DB48B007}" destId="{F3EE5A97-5831-45CB-A748-7BD4037FC769}" srcOrd="3" destOrd="0" presId="urn:microsoft.com/office/officeart/2005/8/layout/radial6"/>
    <dgm:cxn modelId="{26446A64-6A60-450B-B023-DC3F8F5D2ABB}" type="presParOf" srcId="{96D1BBB6-2BE0-4A01-A921-1F66DB48B007}" destId="{153B1989-4F9A-4A8E-A784-D55491536943}" srcOrd="4" destOrd="0" presId="urn:microsoft.com/office/officeart/2005/8/layout/radial6"/>
    <dgm:cxn modelId="{C7F68283-B79B-4760-BDA9-59C79865EA3F}" type="presParOf" srcId="{96D1BBB6-2BE0-4A01-A921-1F66DB48B007}" destId="{B2C616E1-4A1C-497B-BB7B-D92833C61D84}" srcOrd="5" destOrd="0" presId="urn:microsoft.com/office/officeart/2005/8/layout/radial6"/>
    <dgm:cxn modelId="{F1EB57D1-83C7-46DB-BD6F-2120388E16B0}" type="presParOf" srcId="{96D1BBB6-2BE0-4A01-A921-1F66DB48B007}" destId="{D5C5928E-8C8A-4157-AD42-57E6B1EC2D7F}" srcOrd="6" destOrd="0" presId="urn:microsoft.com/office/officeart/2005/8/layout/radial6"/>
    <dgm:cxn modelId="{B67688C8-B414-4719-9EBC-3962CAD0BE03}" type="presParOf" srcId="{96D1BBB6-2BE0-4A01-A921-1F66DB48B007}" destId="{8897F499-2E16-4AA7-B1DE-DC0AA179569B}" srcOrd="7" destOrd="0" presId="urn:microsoft.com/office/officeart/2005/8/layout/radial6"/>
    <dgm:cxn modelId="{3A2EE184-0781-48A9-A1A7-87B0F5F93796}" type="presParOf" srcId="{96D1BBB6-2BE0-4A01-A921-1F66DB48B007}" destId="{B0AC2844-79A4-4834-AC8F-9C000C511AC7}" srcOrd="8" destOrd="0" presId="urn:microsoft.com/office/officeart/2005/8/layout/radial6"/>
    <dgm:cxn modelId="{2A179374-A447-4A70-AD8A-A097F7792D72}" type="presParOf" srcId="{96D1BBB6-2BE0-4A01-A921-1F66DB48B007}" destId="{DD2F911D-B49E-441E-BE8C-757BA41E63F6}" srcOrd="9" destOrd="0" presId="urn:microsoft.com/office/officeart/2005/8/layout/radial6"/>
    <dgm:cxn modelId="{58FBA6D2-EB7E-499E-AB0D-2447A5F2BCF6}" type="presParOf" srcId="{96D1BBB6-2BE0-4A01-A921-1F66DB48B007}" destId="{3A233B8C-FA1E-41E0-9483-449385F02D8F}" srcOrd="10" destOrd="0" presId="urn:microsoft.com/office/officeart/2005/8/layout/radial6"/>
    <dgm:cxn modelId="{5AAB3369-1108-4244-94FB-63A7D02B747C}" type="presParOf" srcId="{96D1BBB6-2BE0-4A01-A921-1F66DB48B007}" destId="{1D4FF3E5-6AF9-482D-834E-F1830121C7FB}" srcOrd="11" destOrd="0" presId="urn:microsoft.com/office/officeart/2005/8/layout/radial6"/>
    <dgm:cxn modelId="{9C2FB745-9213-4693-AD7A-79AABD38B5F5}" type="presParOf" srcId="{96D1BBB6-2BE0-4A01-A921-1F66DB48B007}" destId="{ACADF35E-F0CF-4BDB-8109-8EBA40AA331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938E2-E68F-4B13-A4F5-73D8F5C54E9F}">
      <dsp:nvSpPr>
        <dsp:cNvPr id="0" name=""/>
        <dsp:cNvSpPr/>
      </dsp:nvSpPr>
      <dsp:spPr>
        <a:xfrm>
          <a:off x="732790" y="2730991"/>
          <a:ext cx="478871" cy="228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435" y="0"/>
              </a:lnTo>
              <a:lnTo>
                <a:pt x="239435" y="2281208"/>
              </a:lnTo>
              <a:lnTo>
                <a:pt x="478871" y="22812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13952" y="3813322"/>
        <a:ext cx="116546" cy="116546"/>
      </dsp:txXfrm>
    </dsp:sp>
    <dsp:sp modelId="{6137E18D-9C5A-480D-8DD1-613F2288B252}">
      <dsp:nvSpPr>
        <dsp:cNvPr id="0" name=""/>
        <dsp:cNvSpPr/>
      </dsp:nvSpPr>
      <dsp:spPr>
        <a:xfrm>
          <a:off x="732790" y="2730991"/>
          <a:ext cx="478871" cy="1368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435" y="0"/>
              </a:lnTo>
              <a:lnTo>
                <a:pt x="239435" y="1368725"/>
              </a:lnTo>
              <a:lnTo>
                <a:pt x="478871" y="13687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5973" y="3379102"/>
        <a:ext cx="72503" cy="72503"/>
      </dsp:txXfrm>
    </dsp:sp>
    <dsp:sp modelId="{6EF54666-DE6D-4E43-814F-2D7AF14BFD26}">
      <dsp:nvSpPr>
        <dsp:cNvPr id="0" name=""/>
        <dsp:cNvSpPr/>
      </dsp:nvSpPr>
      <dsp:spPr>
        <a:xfrm>
          <a:off x="732790" y="2730991"/>
          <a:ext cx="478871" cy="456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435" y="0"/>
              </a:lnTo>
              <a:lnTo>
                <a:pt x="239435" y="456241"/>
              </a:lnTo>
              <a:lnTo>
                <a:pt x="478871" y="4562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55690" y="2942576"/>
        <a:ext cx="33070" cy="33070"/>
      </dsp:txXfrm>
    </dsp:sp>
    <dsp:sp modelId="{365C096A-789C-4C3B-B8F9-4BFCE92AB530}">
      <dsp:nvSpPr>
        <dsp:cNvPr id="0" name=""/>
        <dsp:cNvSpPr/>
      </dsp:nvSpPr>
      <dsp:spPr>
        <a:xfrm>
          <a:off x="732790" y="2274749"/>
          <a:ext cx="478871" cy="456241"/>
        </a:xfrm>
        <a:custGeom>
          <a:avLst/>
          <a:gdLst/>
          <a:ahLst/>
          <a:cxnLst/>
          <a:rect l="0" t="0" r="0" b="0"/>
          <a:pathLst>
            <a:path>
              <a:moveTo>
                <a:pt x="0" y="456241"/>
              </a:moveTo>
              <a:lnTo>
                <a:pt x="239435" y="456241"/>
              </a:lnTo>
              <a:lnTo>
                <a:pt x="239435" y="0"/>
              </a:lnTo>
              <a:lnTo>
                <a:pt x="4788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55690" y="2486335"/>
        <a:ext cx="33070" cy="33070"/>
      </dsp:txXfrm>
    </dsp:sp>
    <dsp:sp modelId="{F5B5DB9D-3601-4DCB-AC96-857316D65A11}">
      <dsp:nvSpPr>
        <dsp:cNvPr id="0" name=""/>
        <dsp:cNvSpPr/>
      </dsp:nvSpPr>
      <dsp:spPr>
        <a:xfrm>
          <a:off x="732790" y="1362266"/>
          <a:ext cx="478871" cy="1368725"/>
        </a:xfrm>
        <a:custGeom>
          <a:avLst/>
          <a:gdLst/>
          <a:ahLst/>
          <a:cxnLst/>
          <a:rect l="0" t="0" r="0" b="0"/>
          <a:pathLst>
            <a:path>
              <a:moveTo>
                <a:pt x="0" y="1368725"/>
              </a:moveTo>
              <a:lnTo>
                <a:pt x="239435" y="1368725"/>
              </a:lnTo>
              <a:lnTo>
                <a:pt x="239435" y="0"/>
              </a:lnTo>
              <a:lnTo>
                <a:pt x="4788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5973" y="2010377"/>
        <a:ext cx="72503" cy="72503"/>
      </dsp:txXfrm>
    </dsp:sp>
    <dsp:sp modelId="{FBBF77D8-4051-4617-8105-A4BC8FD3E20A}">
      <dsp:nvSpPr>
        <dsp:cNvPr id="0" name=""/>
        <dsp:cNvSpPr/>
      </dsp:nvSpPr>
      <dsp:spPr>
        <a:xfrm>
          <a:off x="732790" y="449783"/>
          <a:ext cx="478871" cy="2281208"/>
        </a:xfrm>
        <a:custGeom>
          <a:avLst/>
          <a:gdLst/>
          <a:ahLst/>
          <a:cxnLst/>
          <a:rect l="0" t="0" r="0" b="0"/>
          <a:pathLst>
            <a:path>
              <a:moveTo>
                <a:pt x="0" y="2281208"/>
              </a:moveTo>
              <a:lnTo>
                <a:pt x="239435" y="2281208"/>
              </a:lnTo>
              <a:lnTo>
                <a:pt x="239435" y="0"/>
              </a:lnTo>
              <a:lnTo>
                <a:pt x="4788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13952" y="1532114"/>
        <a:ext cx="116546" cy="116546"/>
      </dsp:txXfrm>
    </dsp:sp>
    <dsp:sp modelId="{B67B89BA-8D9C-469A-8F37-97EA16F0BB27}">
      <dsp:nvSpPr>
        <dsp:cNvPr id="0" name=""/>
        <dsp:cNvSpPr/>
      </dsp:nvSpPr>
      <dsp:spPr>
        <a:xfrm rot="16200000">
          <a:off x="-1553220" y="2365998"/>
          <a:ext cx="3842035" cy="729986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rPr>
            <a:t>বিপণনের</a:t>
          </a:r>
          <a:r>
            <a:rPr lang="en-US" sz="3600" b="1" kern="1200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rPr>
            <a:t> ক্রমবিকাশ</a:t>
          </a:r>
          <a:endParaRPr lang="en-US" sz="3600" b="1" kern="1200" cap="none" spc="0" dirty="0">
            <a:ln w="6600">
              <a:prstDash val="solid"/>
            </a:ln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-1553220" y="2365998"/>
        <a:ext cx="3842035" cy="729986"/>
      </dsp:txXfrm>
    </dsp:sp>
    <dsp:sp modelId="{6F53DF1A-7D7F-403A-AA97-F89ED1D027C6}">
      <dsp:nvSpPr>
        <dsp:cNvPr id="0" name=""/>
        <dsp:cNvSpPr/>
      </dsp:nvSpPr>
      <dsp:spPr>
        <a:xfrm>
          <a:off x="1211661" y="84789"/>
          <a:ext cx="2957484" cy="729986"/>
        </a:xfrm>
        <a:prstGeom prst="rect">
          <a:avLst/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latin typeface="Kalpurush" pitchFamily="2" charset="0"/>
              <a:cs typeface="Kalpurush" pitchFamily="2" charset="0"/>
            </a:rPr>
            <a:t>হলিস্টিক ধারণা/ যুগ</a:t>
          </a:r>
          <a:endParaRPr lang="en-US" sz="2800" kern="1200" dirty="0"/>
        </a:p>
      </dsp:txBody>
      <dsp:txXfrm>
        <a:off x="1211661" y="84789"/>
        <a:ext cx="2957484" cy="729986"/>
      </dsp:txXfrm>
    </dsp:sp>
    <dsp:sp modelId="{A097F9AF-0EF4-497C-97DA-A55ED3E4437B}">
      <dsp:nvSpPr>
        <dsp:cNvPr id="0" name=""/>
        <dsp:cNvSpPr/>
      </dsp:nvSpPr>
      <dsp:spPr>
        <a:xfrm>
          <a:off x="1211661" y="997273"/>
          <a:ext cx="2957484" cy="729986"/>
        </a:xfrm>
        <a:prstGeom prst="rect">
          <a:avLst/>
        </a:prstGeom>
        <a:solidFill>
          <a:srgbClr val="92D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latin typeface="Kalpurush" pitchFamily="2" charset="0"/>
              <a:cs typeface="Kalpurush" pitchFamily="2" charset="0"/>
            </a:rPr>
            <a:t>সামাজিক</a:t>
          </a:r>
          <a:r>
            <a:rPr lang="en-US" sz="2000" b="1" kern="1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2000" b="1" kern="1200" dirty="0" err="1" smtClean="0">
              <a:latin typeface="Kalpurush" pitchFamily="2" charset="0"/>
              <a:cs typeface="Kalpurush" pitchFamily="2" charset="0"/>
            </a:rPr>
            <a:t>বিপণন</a:t>
          </a:r>
          <a:r>
            <a:rPr lang="bn-IN" sz="2000" b="1" kern="1200" dirty="0" smtClean="0">
              <a:latin typeface="Kalpurush" pitchFamily="2" charset="0"/>
              <a:cs typeface="Kalpurush" pitchFamily="2" charset="0"/>
            </a:rPr>
            <a:t> ধারণা/ যুগ</a:t>
          </a:r>
          <a:endParaRPr lang="en-US" sz="2000" kern="1200" dirty="0"/>
        </a:p>
      </dsp:txBody>
      <dsp:txXfrm>
        <a:off x="1211661" y="997273"/>
        <a:ext cx="2957484" cy="729986"/>
      </dsp:txXfrm>
    </dsp:sp>
    <dsp:sp modelId="{026C2556-5599-49FE-B042-CC0D90A9B308}">
      <dsp:nvSpPr>
        <dsp:cNvPr id="0" name=""/>
        <dsp:cNvSpPr/>
      </dsp:nvSpPr>
      <dsp:spPr>
        <a:xfrm>
          <a:off x="1211661" y="1909756"/>
          <a:ext cx="2957484" cy="72998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n-IN" sz="2400" b="1" kern="1200" dirty="0" smtClean="0">
            <a:latin typeface="Kalpurush" pitchFamily="2" charset="0"/>
            <a:cs typeface="Kalpurush" pitchFamily="2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kern="1200" dirty="0" smtClean="0">
              <a:latin typeface="Kalpurush" pitchFamily="2" charset="0"/>
              <a:cs typeface="Kalpurush" pitchFamily="2" charset="0"/>
            </a:rPr>
            <a:t>বিপণন ধারণা/ যুগ</a:t>
          </a:r>
          <a:endParaRPr lang="en-US" sz="24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211661" y="1909756"/>
        <a:ext cx="2957484" cy="729986"/>
      </dsp:txXfrm>
    </dsp:sp>
    <dsp:sp modelId="{0EC4DD95-66F2-4EC6-97DD-C378432F318F}">
      <dsp:nvSpPr>
        <dsp:cNvPr id="0" name=""/>
        <dsp:cNvSpPr/>
      </dsp:nvSpPr>
      <dsp:spPr>
        <a:xfrm>
          <a:off x="1211661" y="2822239"/>
          <a:ext cx="2957484" cy="729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kern="1200" dirty="0" smtClean="0">
              <a:latin typeface="Kalpurush" pitchFamily="2" charset="0"/>
              <a:cs typeface="Kalpurush" pitchFamily="2" charset="0"/>
            </a:rPr>
            <a:t>বিক্রয় ধারণা/ যুগ</a:t>
          </a:r>
          <a:endParaRPr lang="en-US" sz="2400" kern="1200" dirty="0" smtClean="0"/>
        </a:p>
      </dsp:txBody>
      <dsp:txXfrm>
        <a:off x="1211661" y="2822239"/>
        <a:ext cx="2957484" cy="729986"/>
      </dsp:txXfrm>
    </dsp:sp>
    <dsp:sp modelId="{B457100B-0F40-4EF9-966B-0617AA23BD4B}">
      <dsp:nvSpPr>
        <dsp:cNvPr id="0" name=""/>
        <dsp:cNvSpPr/>
      </dsp:nvSpPr>
      <dsp:spPr>
        <a:xfrm>
          <a:off x="1211661" y="3734723"/>
          <a:ext cx="2957484" cy="72998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400" b="1" kern="1200" dirty="0" smtClean="0">
              <a:latin typeface="Kalpurush" pitchFamily="2" charset="0"/>
              <a:cs typeface="Kalpurush" pitchFamily="2" charset="0"/>
            </a:rPr>
            <a:t>পণ্য ধারণা/ যুগ</a:t>
          </a:r>
          <a:endParaRPr lang="en-US" sz="2400" kern="1200" dirty="0"/>
        </a:p>
      </dsp:txBody>
      <dsp:txXfrm>
        <a:off x="1211661" y="3734723"/>
        <a:ext cx="2957484" cy="729986"/>
      </dsp:txXfrm>
    </dsp:sp>
    <dsp:sp modelId="{9C2FF1D9-658E-46A9-B7F8-502CEE43880E}">
      <dsp:nvSpPr>
        <dsp:cNvPr id="0" name=""/>
        <dsp:cNvSpPr/>
      </dsp:nvSpPr>
      <dsp:spPr>
        <a:xfrm>
          <a:off x="1211661" y="4647206"/>
          <a:ext cx="2957484" cy="729986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Kalpurush" pitchFamily="2" charset="0"/>
              <a:cs typeface="Kalpurush" pitchFamily="2" charset="0"/>
            </a:rPr>
            <a:t>উৎপাদন ধারণা/ যুগ</a:t>
          </a:r>
          <a:endParaRPr lang="en-US" sz="2400" kern="1200" dirty="0"/>
        </a:p>
      </dsp:txBody>
      <dsp:txXfrm>
        <a:off x="1211661" y="4647206"/>
        <a:ext cx="2957484" cy="729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DF35E-F0CF-4BDB-8109-8EBA40AA331A}">
      <dsp:nvSpPr>
        <dsp:cNvPr id="0" name=""/>
        <dsp:cNvSpPr/>
      </dsp:nvSpPr>
      <dsp:spPr>
        <a:xfrm>
          <a:off x="2297309" y="602440"/>
          <a:ext cx="4029972" cy="4029972"/>
        </a:xfrm>
        <a:prstGeom prst="blockArc">
          <a:avLst>
            <a:gd name="adj1" fmla="val 10794816"/>
            <a:gd name="adj2" fmla="val 16230699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F911D-B49E-441E-BE8C-757BA41E63F6}">
      <dsp:nvSpPr>
        <dsp:cNvPr id="0" name=""/>
        <dsp:cNvSpPr/>
      </dsp:nvSpPr>
      <dsp:spPr>
        <a:xfrm>
          <a:off x="2297311" y="605408"/>
          <a:ext cx="4029972" cy="402997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5928E-8C8A-4157-AD42-57E6B1EC2D7F}">
      <dsp:nvSpPr>
        <dsp:cNvPr id="0" name=""/>
        <dsp:cNvSpPr/>
      </dsp:nvSpPr>
      <dsp:spPr>
        <a:xfrm>
          <a:off x="2297311" y="605408"/>
          <a:ext cx="4029972" cy="402997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E5A97-5831-45CB-A748-7BD4037FC769}">
      <dsp:nvSpPr>
        <dsp:cNvPr id="0" name=""/>
        <dsp:cNvSpPr/>
      </dsp:nvSpPr>
      <dsp:spPr>
        <a:xfrm>
          <a:off x="2451803" y="481279"/>
          <a:ext cx="3720994" cy="4272294"/>
        </a:xfrm>
        <a:prstGeom prst="blockArc">
          <a:avLst>
            <a:gd name="adj1" fmla="val 16230692"/>
            <a:gd name="adj2" fmla="val 518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9A234-903E-49CD-9C2E-4CA754E05B55}">
      <dsp:nvSpPr>
        <dsp:cNvPr id="0" name=""/>
        <dsp:cNvSpPr/>
      </dsp:nvSpPr>
      <dsp:spPr>
        <a:xfrm>
          <a:off x="3384774" y="1692871"/>
          <a:ext cx="1855046" cy="18550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বিপণন</a:t>
          </a:r>
          <a:endParaRPr lang="en-US" sz="40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sp:txBody>
      <dsp:txXfrm>
        <a:off x="3656439" y="1964536"/>
        <a:ext cx="1311716" cy="1311716"/>
      </dsp:txXfrm>
    </dsp:sp>
    <dsp:sp modelId="{DEDB5E0A-EE47-402D-BF84-428E52A1DB46}">
      <dsp:nvSpPr>
        <dsp:cNvPr id="0" name=""/>
        <dsp:cNvSpPr/>
      </dsp:nvSpPr>
      <dsp:spPr>
        <a:xfrm>
          <a:off x="3680605" y="0"/>
          <a:ext cx="1298532" cy="12985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পণ্য</a:t>
          </a:r>
          <a:endParaRPr lang="en-US" sz="36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sp:txBody>
      <dsp:txXfrm>
        <a:off x="3870771" y="190166"/>
        <a:ext cx="918200" cy="918200"/>
      </dsp:txXfrm>
    </dsp:sp>
    <dsp:sp modelId="{153B1989-4F9A-4A8E-A784-D55491536943}">
      <dsp:nvSpPr>
        <dsp:cNvPr id="0" name=""/>
        <dsp:cNvSpPr/>
      </dsp:nvSpPr>
      <dsp:spPr>
        <a:xfrm>
          <a:off x="5631270" y="1971128"/>
          <a:ext cx="1298532" cy="1298532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মূল্য</a:t>
          </a:r>
          <a:r>
            <a:rPr lang="en-US" sz="36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 </a:t>
          </a:r>
          <a:endParaRPr lang="en-US" sz="36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sp:txBody>
      <dsp:txXfrm>
        <a:off x="5821436" y="2161294"/>
        <a:ext cx="918200" cy="918200"/>
      </dsp:txXfrm>
    </dsp:sp>
    <dsp:sp modelId="{8897F499-2E16-4AA7-B1DE-DC0AA179569B}">
      <dsp:nvSpPr>
        <dsp:cNvPr id="0" name=""/>
        <dsp:cNvSpPr/>
      </dsp:nvSpPr>
      <dsp:spPr>
        <a:xfrm>
          <a:off x="3663031" y="3939367"/>
          <a:ext cx="1298532" cy="1298532"/>
        </a:xfrm>
        <a:prstGeom prst="ellipse">
          <a:avLst/>
        </a:prstGeom>
        <a:solidFill>
          <a:schemeClr val="accent4">
            <a:lumMod val="75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all" spc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বণ্টন </a:t>
          </a:r>
          <a:endParaRPr lang="en-US" sz="32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sp:txBody>
      <dsp:txXfrm>
        <a:off x="3853197" y="4129533"/>
        <a:ext cx="918200" cy="918200"/>
      </dsp:txXfrm>
    </dsp:sp>
    <dsp:sp modelId="{3A233B8C-FA1E-41E0-9483-449385F02D8F}">
      <dsp:nvSpPr>
        <dsp:cNvPr id="0" name=""/>
        <dsp:cNvSpPr/>
      </dsp:nvSpPr>
      <dsp:spPr>
        <a:xfrm>
          <a:off x="1694792" y="1971128"/>
          <a:ext cx="1298532" cy="129853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all" spc="0" dirty="0" err="1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প্রসার</a:t>
          </a:r>
          <a:r>
            <a:rPr lang="en-US" sz="3200" b="1" kern="1200" cap="all" spc="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rPr>
            <a:t> </a:t>
          </a:r>
          <a:endParaRPr lang="en-US" sz="32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Kalpurush" pitchFamily="2" charset="0"/>
            <a:cs typeface="Kalpurush" pitchFamily="2" charset="0"/>
          </a:endParaRPr>
        </a:p>
      </dsp:txBody>
      <dsp:txXfrm>
        <a:off x="1884958" y="2161294"/>
        <a:ext cx="918200" cy="91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5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9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8D10-99FE-4AA4-90EE-7E859AEFA99C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7CF0-ACA0-4002-996F-D91A1C8A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0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6.jp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5.jpg"/><Relationship Id="rId4" Type="http://schemas.openxmlformats.org/officeDocument/2006/relationships/diagramLayout" Target="../diagrams/layout2.xml"/><Relationship Id="rId9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878"/>
            <a:ext cx="12192000" cy="6767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4395"/>
            <a:ext cx="12192000" cy="69223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02310" y="5391414"/>
            <a:ext cx="658968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সবাইকে</a:t>
            </a:r>
            <a:r>
              <a:rPr lang="en-US" sz="6000" b="1" cap="none" spc="0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bn-IN" sz="60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স্বাগতম</a:t>
            </a:r>
            <a:endParaRPr lang="en-US" sz="60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99291" y="3794274"/>
            <a:ext cx="1571222" cy="1339403"/>
            <a:chOff x="7199291" y="3794274"/>
            <a:chExt cx="1571222" cy="1339403"/>
          </a:xfrm>
        </p:grpSpPr>
        <p:sp>
          <p:nvSpPr>
            <p:cNvPr id="2" name="Sun 1"/>
            <p:cNvSpPr/>
            <p:nvPr/>
          </p:nvSpPr>
          <p:spPr>
            <a:xfrm>
              <a:off x="7199291" y="3794274"/>
              <a:ext cx="1571222" cy="1339403"/>
            </a:xfrm>
            <a:prstGeom prst="sun">
              <a:avLst/>
            </a:prstGeom>
            <a:noFill/>
            <a:ln>
              <a:solidFill>
                <a:srgbClr val="FFFF00"/>
              </a:solidFill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7671516" y="4224272"/>
              <a:ext cx="575256" cy="46363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07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76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414" y="1102770"/>
            <a:ext cx="6298708" cy="57745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1115645"/>
            <a:ext cx="5519806" cy="486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28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80337" y="2115240"/>
            <a:ext cx="6911661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87D98">
                <a:alpha val="89000"/>
              </a:srgb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মোঃ</a:t>
            </a:r>
            <a:r>
              <a:rPr lang="bn-IN" sz="4400" b="1" dirty="0" smtClean="0">
                <a:ln w="17780" cmpd="sng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রবিউল ইসলাম </a:t>
            </a:r>
          </a:p>
          <a:p>
            <a:pPr algn="ctr"/>
            <a:r>
              <a:rPr lang="bn-IN" sz="4400" b="1" dirty="0" smtClean="0">
                <a:ln w="17780" cmpd="sng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প্রভাষক (মার্কেটিং) </a:t>
            </a:r>
          </a:p>
          <a:p>
            <a:pPr algn="ctr"/>
            <a:r>
              <a:rPr lang="bn-IN" sz="4400" b="1" dirty="0" smtClean="0">
                <a:ln w="17780" cmpd="sng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আযম খান সরকারি কমার্স কলেজ, খুলনা</a:t>
            </a:r>
          </a:p>
          <a:p>
            <a:pPr algn="ctr"/>
            <a:endParaRPr lang="en-US" b="1" dirty="0">
              <a:ln w="17780" cmpd="sng">
                <a:solidFill>
                  <a:srgbClr val="92D05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" y="2039040"/>
            <a:ext cx="2895600" cy="3124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Rectangle 9"/>
          <p:cNvSpPr/>
          <p:nvPr/>
        </p:nvSpPr>
        <p:spPr>
          <a:xfrm>
            <a:off x="0" y="84931"/>
            <a:ext cx="12191999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 rot="5400000">
            <a:off x="3792828" y="2550017"/>
            <a:ext cx="1262130" cy="1712890"/>
          </a:xfrm>
          <a:prstGeom prst="downArrow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73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8356" y="3726693"/>
            <a:ext cx="8015288" cy="3131307"/>
          </a:xfrm>
          <a:prstGeom prst="rect">
            <a:avLst/>
          </a:prstGeom>
          <a:solidFill>
            <a:schemeClr val="accent1">
              <a:lumMod val="60000"/>
              <a:lumOff val="40000"/>
              <a:alpha val="5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u="sng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আলোচ্য বিষয়ঃ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IN" sz="4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বিপণন কী?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IN" sz="4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বিপণনের মৌলিক ধারণা সমূহ আলোচনা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IN" sz="4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বিপণনের ক্রমবিকাশ আলোচনা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IN" sz="40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বিপণন মিশ্রণ আলোচনা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17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173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92655" y="4867962"/>
            <a:ext cx="10044463" cy="1592085"/>
            <a:chOff x="1192655" y="4867962"/>
            <a:chExt cx="10044463" cy="1592085"/>
          </a:xfrm>
        </p:grpSpPr>
        <p:sp>
          <p:nvSpPr>
            <p:cNvPr id="12" name="Rounded Rectangle 11"/>
            <p:cNvSpPr/>
            <p:nvPr/>
          </p:nvSpPr>
          <p:spPr>
            <a:xfrm>
              <a:off x="3726656" y="5537014"/>
              <a:ext cx="7510462" cy="9230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Kalpurush" panose="02000600000000000000" pitchFamily="2" charset="0"/>
                  <a:cs typeface="Kalpurush" panose="02000600000000000000" pitchFamily="2" charset="0"/>
                </a:rPr>
                <a:t> বিপণনের মৌলিক বিষয়সমূহ লিখতে </a:t>
              </a:r>
              <a:r>
                <a:rPr lang="bn-IN" sz="3600" dirty="0" smtClean="0">
                  <a:latin typeface="Kalpurush" panose="02000600000000000000" pitchFamily="2" charset="0"/>
                  <a:cs typeface="Kalpurush" panose="02000600000000000000" pitchFamily="2" charset="0"/>
                </a:rPr>
                <a:t>পারবে</a:t>
              </a:r>
              <a:endParaRPr lang="bn-IN" sz="3600" dirty="0"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2" name="Bent-Up Arrow 1"/>
            <p:cNvSpPr/>
            <p:nvPr/>
          </p:nvSpPr>
          <p:spPr>
            <a:xfrm rot="5400000">
              <a:off x="1806343" y="4254274"/>
              <a:ext cx="1288021" cy="2515397"/>
            </a:xfrm>
            <a:prstGeom prst="bentUp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2329" y="1482951"/>
            <a:ext cx="10054788" cy="1313925"/>
            <a:chOff x="1182329" y="1482951"/>
            <a:chExt cx="10054788" cy="1313925"/>
          </a:xfrm>
        </p:grpSpPr>
        <p:sp>
          <p:nvSpPr>
            <p:cNvPr id="7" name="Rounded Rectangle 6"/>
            <p:cNvSpPr/>
            <p:nvPr/>
          </p:nvSpPr>
          <p:spPr>
            <a:xfrm>
              <a:off x="3686078" y="1482951"/>
              <a:ext cx="7551039" cy="942975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Kalpurush" panose="02000600000000000000" pitchFamily="2" charset="0"/>
                  <a:cs typeface="Kalpurush" panose="02000600000000000000" pitchFamily="2" charset="0"/>
                </a:rPr>
                <a:t> বিপণন কী বলতে পারবে</a:t>
              </a:r>
              <a:endParaRPr lang="en-US" sz="1600" dirty="0"/>
            </a:p>
          </p:txBody>
        </p:sp>
        <p:sp>
          <p:nvSpPr>
            <p:cNvPr id="13" name="Bent-Up Arrow 12"/>
            <p:cNvSpPr/>
            <p:nvPr/>
          </p:nvSpPr>
          <p:spPr>
            <a:xfrm rot="5400000" flipH="1">
              <a:off x="1822120" y="900617"/>
              <a:ext cx="1256468" cy="2536049"/>
            </a:xfrm>
            <a:prstGeom prst="bentUp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27582" y="2712883"/>
            <a:ext cx="9209535" cy="1135077"/>
            <a:chOff x="1921564" y="2712883"/>
            <a:chExt cx="9315554" cy="1135077"/>
          </a:xfrm>
        </p:grpSpPr>
        <p:sp>
          <p:nvSpPr>
            <p:cNvPr id="9" name="Rounded Rectangle 8"/>
            <p:cNvSpPr/>
            <p:nvPr/>
          </p:nvSpPr>
          <p:spPr>
            <a:xfrm>
              <a:off x="3686079" y="2712883"/>
              <a:ext cx="7551039" cy="923033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Kalpurush" panose="02000600000000000000" pitchFamily="2" charset="0"/>
                  <a:cs typeface="Kalpurush" panose="02000600000000000000" pitchFamily="2" charset="0"/>
                </a:rPr>
                <a:t> বিপণন মিশ্রণ গুলা ব্যাখ্যা করতে পারবে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 rot="5400000" flipH="1">
              <a:off x="2286356" y="2407661"/>
              <a:ext cx="1075507" cy="1805091"/>
            </a:xfrm>
            <a:prstGeom prst="bentUp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43667" y="3952821"/>
            <a:ext cx="9293451" cy="1105131"/>
            <a:chOff x="1943667" y="3952821"/>
            <a:chExt cx="9293451" cy="1105131"/>
          </a:xfrm>
        </p:grpSpPr>
        <p:sp>
          <p:nvSpPr>
            <p:cNvPr id="10" name="Rounded Rectangle 9"/>
            <p:cNvSpPr/>
            <p:nvPr/>
          </p:nvSpPr>
          <p:spPr>
            <a:xfrm>
              <a:off x="3726656" y="4114977"/>
              <a:ext cx="7510462" cy="942975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>
                  <a:latin typeface="Kalpurush" panose="02000600000000000000" pitchFamily="2" charset="0"/>
                  <a:cs typeface="Kalpurush" panose="02000600000000000000" pitchFamily="2" charset="0"/>
                </a:rPr>
                <a:t> </a:t>
              </a:r>
              <a:endParaRPr lang="en-US" sz="3600" dirty="0" smtClean="0"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pPr algn="ctr"/>
              <a:r>
                <a:rPr lang="bn-IN" sz="3600" dirty="0" smtClean="0">
                  <a:latin typeface="Kalpurush" panose="02000600000000000000" pitchFamily="2" charset="0"/>
                  <a:cs typeface="Kalpurush" panose="02000600000000000000" pitchFamily="2" charset="0"/>
                </a:rPr>
                <a:t>বিপণনের </a:t>
              </a:r>
              <a:r>
                <a:rPr lang="bn-IN" sz="3600" dirty="0">
                  <a:latin typeface="Kalpurush" panose="02000600000000000000" pitchFamily="2" charset="0"/>
                  <a:cs typeface="Kalpurush" panose="02000600000000000000" pitchFamily="2" charset="0"/>
                </a:rPr>
                <a:t>ক্রমবিকাশ ব্যাখ্যা করতে পারবে </a:t>
              </a:r>
              <a:endParaRPr lang="en-US" sz="3600" dirty="0"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pPr algn="ctr"/>
              <a:endParaRPr lang="en-US" sz="1600" dirty="0"/>
            </a:p>
          </p:txBody>
        </p:sp>
        <p:sp>
          <p:nvSpPr>
            <p:cNvPr id="15" name="Bent-Up Arrow 14"/>
            <p:cNvSpPr/>
            <p:nvPr/>
          </p:nvSpPr>
          <p:spPr>
            <a:xfrm rot="5242385">
              <a:off x="2339382" y="3557106"/>
              <a:ext cx="1005715" cy="1797145"/>
            </a:xfrm>
            <a:prstGeom prst="bentUp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Horizontal Scroll 17"/>
          <p:cNvSpPr/>
          <p:nvPr/>
        </p:nvSpPr>
        <p:spPr>
          <a:xfrm rot="16200000" flipH="1">
            <a:off x="244429" y="2994558"/>
            <a:ext cx="2821934" cy="1706806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শিখন</a:t>
            </a:r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ফল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572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82825"/>
            <a:ext cx="1219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বিপণনঃ</a:t>
            </a:r>
            <a:endParaRPr lang="bn-IN" sz="4400" b="1" dirty="0" smtClean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bn-IN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IN" sz="36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36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i="1" u="sng" dirty="0" smtClean="0">
                <a:latin typeface="Kalpurush" panose="02000600000000000000" pitchFamily="2" charset="0"/>
                <a:cs typeface="Kalpurush" panose="02000600000000000000" pitchFamily="2" charset="0"/>
              </a:rPr>
              <a:t>Philip Kotler &amp; Gary Armstrong</a:t>
            </a:r>
            <a:r>
              <a:rPr lang="en-US" sz="3200" b="1" i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মতে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,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বিপণন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এমন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প্রক্রিয়া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যার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কোম্পানি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ক্রেতাদের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ভ্যালু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সৃষ্টি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বিনিময়ে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ক্রেতাদের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কাছ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ভ্যালু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অর্জনের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লক্ষ্যে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শক্তিশালী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ক্রেতা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সম্পর্ক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গড়ে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তোলে</a:t>
            </a:r>
            <a:r>
              <a:rPr lang="en-US" sz="3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 </a:t>
            </a:r>
          </a:p>
          <a:p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(Marketing is the  process by which companies create value for customers and build strong customer relationships in order to capture value from customers in return)</a:t>
            </a:r>
            <a:endParaRPr lang="en-US" sz="32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21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6241" y="1603869"/>
            <a:ext cx="2394396" cy="155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ক্রয়, বিক্রয়, পরিবহন, গুদামজাতকরন, বিজ্ঞাপন 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08795" y="1881433"/>
            <a:ext cx="2043870" cy="9978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ভোক্তা</a:t>
            </a:r>
            <a:r>
              <a:rPr lang="bn-IN" sz="4400" dirty="0" smtClean="0"/>
              <a:t> </a:t>
            </a:r>
            <a:endParaRPr 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1463687" y="1881433"/>
            <a:ext cx="2394396" cy="99781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উৎপাদনকারী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730636" y="2014538"/>
            <a:ext cx="1463687" cy="664673"/>
          </a:xfrm>
          <a:prstGeom prst="rightArrow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858083" y="2014538"/>
            <a:ext cx="1463687" cy="664673"/>
          </a:xfrm>
          <a:prstGeom prst="rightArrow">
            <a:avLst/>
          </a:pr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93972" y="1182825"/>
            <a:ext cx="3219718" cy="2384623"/>
          </a:xfrm>
          <a:prstGeom prst="ellipse">
            <a:avLst/>
          </a:prstGeom>
          <a:solidFill>
            <a:schemeClr val="accent1"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14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2275338" y="3168653"/>
            <a:ext cx="5185294" cy="1325563"/>
          </a:xfr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itchFamily="2" charset="0"/>
                <a:cs typeface="Kalpurush" pitchFamily="2" charset="0"/>
              </a:rPr>
              <a:t>বিপণনের মৌলিক ধারণা সমূহ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21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38" y="1235803"/>
            <a:ext cx="3243264" cy="5185295"/>
          </a:xfrm>
          <a:prstGeom prst="rect">
            <a:avLst/>
          </a:prstGeom>
        </p:spPr>
      </p:pic>
      <p:sp>
        <p:nvSpPr>
          <p:cNvPr id="9" name="Snip Diagonal Corner Rectangle 8"/>
          <p:cNvSpPr/>
          <p:nvPr/>
        </p:nvSpPr>
        <p:spPr>
          <a:xfrm>
            <a:off x="6757983" y="1235803"/>
            <a:ext cx="4308319" cy="84296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প্রয়োজন, অভাব ও চাহিদা </a:t>
            </a:r>
            <a:endParaRPr lang="en-US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6757983" y="2301707"/>
            <a:ext cx="4308319" cy="84296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ক্রেতা ভ্যালু ও সন্তুষ্টি </a:t>
            </a:r>
            <a:endParaRPr lang="en-US" sz="3200" dirty="0"/>
          </a:p>
        </p:txBody>
      </p:sp>
      <p:sp>
        <p:nvSpPr>
          <p:cNvPr id="11" name="Snip Diagonal Corner Rectangle 10"/>
          <p:cNvSpPr/>
          <p:nvPr/>
        </p:nvSpPr>
        <p:spPr>
          <a:xfrm>
            <a:off x="6757982" y="3367611"/>
            <a:ext cx="4308319" cy="842962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IN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বিপণন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অর্পণ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ctr"/>
            <a:endParaRPr lang="en-US" sz="3200" dirty="0"/>
          </a:p>
        </p:txBody>
      </p:sp>
      <p:sp>
        <p:nvSpPr>
          <p:cNvPr id="12" name="Snip Diagonal Corner Rectangle 11"/>
          <p:cNvSpPr/>
          <p:nvPr/>
        </p:nvSpPr>
        <p:spPr>
          <a:xfrm>
            <a:off x="6757982" y="4433515"/>
            <a:ext cx="4308319" cy="84296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ও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সম্পর্ক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3200" dirty="0"/>
          </a:p>
        </p:txBody>
      </p:sp>
      <p:sp>
        <p:nvSpPr>
          <p:cNvPr id="13" name="Snip Diagonal Corner Rectangle 12"/>
          <p:cNvSpPr/>
          <p:nvPr/>
        </p:nvSpPr>
        <p:spPr>
          <a:xfrm>
            <a:off x="6757982" y="5499419"/>
            <a:ext cx="4308319" cy="84296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বাজার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3200" dirty="0"/>
          </a:p>
        </p:txBody>
      </p:sp>
      <p:cxnSp>
        <p:nvCxnSpPr>
          <p:cNvPr id="23" name="Straight Arrow Connector 22"/>
          <p:cNvCxnSpPr>
            <a:endCxn id="9" idx="2"/>
          </p:cNvCxnSpPr>
          <p:nvPr/>
        </p:nvCxnSpPr>
        <p:spPr>
          <a:xfrm flipV="1">
            <a:off x="5398745" y="1657284"/>
            <a:ext cx="1359238" cy="2278222"/>
          </a:xfrm>
          <a:prstGeom prst="straightConnector1">
            <a:avLst/>
          </a:prstGeom>
          <a:ln w="82550">
            <a:solidFill>
              <a:schemeClr val="accent6">
                <a:lumMod val="75000"/>
                <a:alpha val="64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2"/>
          </p:cNvCxnSpPr>
          <p:nvPr/>
        </p:nvCxnSpPr>
        <p:spPr>
          <a:xfrm flipV="1">
            <a:off x="5398744" y="2723188"/>
            <a:ext cx="1359239" cy="1041301"/>
          </a:xfrm>
          <a:prstGeom prst="straightConnector1">
            <a:avLst/>
          </a:prstGeom>
          <a:ln w="82550">
            <a:solidFill>
              <a:schemeClr val="accent6">
                <a:lumMod val="75000"/>
                <a:alpha val="64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2"/>
          </p:cNvCxnSpPr>
          <p:nvPr/>
        </p:nvCxnSpPr>
        <p:spPr>
          <a:xfrm>
            <a:off x="5530765" y="3764489"/>
            <a:ext cx="1227217" cy="24603"/>
          </a:xfrm>
          <a:prstGeom prst="straightConnector1">
            <a:avLst/>
          </a:prstGeom>
          <a:ln w="82550">
            <a:solidFill>
              <a:schemeClr val="accent6">
                <a:lumMod val="75000"/>
                <a:alpha val="64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2"/>
          </p:cNvCxnSpPr>
          <p:nvPr/>
        </p:nvCxnSpPr>
        <p:spPr>
          <a:xfrm>
            <a:off x="5398745" y="3764489"/>
            <a:ext cx="1359237" cy="1090507"/>
          </a:xfrm>
          <a:prstGeom prst="straightConnector1">
            <a:avLst/>
          </a:prstGeom>
          <a:ln w="82550">
            <a:solidFill>
              <a:schemeClr val="accent6">
                <a:lumMod val="75000"/>
                <a:alpha val="64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" idx="2"/>
            <a:endCxn id="13" idx="2"/>
          </p:cNvCxnSpPr>
          <p:nvPr/>
        </p:nvCxnSpPr>
        <p:spPr>
          <a:xfrm>
            <a:off x="5530767" y="3831434"/>
            <a:ext cx="1227215" cy="2089466"/>
          </a:xfrm>
          <a:prstGeom prst="straightConnector1">
            <a:avLst/>
          </a:prstGeom>
          <a:ln w="82550">
            <a:solidFill>
              <a:schemeClr val="accent6">
                <a:lumMod val="75000"/>
                <a:alpha val="64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48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21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2143941"/>
              </p:ext>
            </p:extLst>
          </p:nvPr>
        </p:nvGraphicFramePr>
        <p:xfrm>
          <a:off x="0" y="1138842"/>
          <a:ext cx="4171950" cy="546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266351" y="1546499"/>
            <a:ext cx="957257" cy="4880805"/>
            <a:chOff x="5336400" y="1539907"/>
            <a:chExt cx="957257" cy="4930834"/>
          </a:xfrm>
          <a:solidFill>
            <a:schemeClr val="accent4">
              <a:lumMod val="75000"/>
            </a:schemeClr>
          </a:solidFill>
        </p:grpSpPr>
        <p:sp>
          <p:nvSpPr>
            <p:cNvPr id="7" name="Chevron 6"/>
            <p:cNvSpPr/>
            <p:nvPr/>
          </p:nvSpPr>
          <p:spPr>
            <a:xfrm rot="16200000">
              <a:off x="5543554" y="1361313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Chevron 7"/>
            <p:cNvSpPr/>
            <p:nvPr/>
          </p:nvSpPr>
          <p:spPr>
            <a:xfrm rot="16200000">
              <a:off x="5543556" y="1871865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 rot="16200000">
              <a:off x="5543559" y="2489230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 rot="16200000">
              <a:off x="5543564" y="3108088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 rot="16200000">
              <a:off x="5543562" y="3702522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 rot="16200000">
              <a:off x="5543563" y="4319888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 rot="16200000">
              <a:off x="5514994" y="5011384"/>
              <a:ext cx="571500" cy="928687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Striped Right Arrow 13"/>
            <p:cNvSpPr/>
            <p:nvPr/>
          </p:nvSpPr>
          <p:spPr>
            <a:xfrm rot="16200000">
              <a:off x="5469046" y="5674699"/>
              <a:ext cx="663397" cy="928688"/>
            </a:xfrm>
            <a:prstGeom prst="stripedRightArrow">
              <a:avLst>
                <a:gd name="adj1" fmla="val 100000"/>
                <a:gd name="adj2" fmla="val 38343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 rot="18973612">
            <a:off x="4580412" y="1367421"/>
            <a:ext cx="8355819" cy="438196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87940" y="1138842"/>
            <a:ext cx="6278074" cy="5074859"/>
            <a:chOff x="5451965" y="1246951"/>
            <a:chExt cx="6278074" cy="507485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7245" y="4092984"/>
              <a:ext cx="1786794" cy="118903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2347" y="3378718"/>
              <a:ext cx="1823149" cy="121322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3920" y="2621958"/>
              <a:ext cx="1946677" cy="122680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20251" y="1246951"/>
              <a:ext cx="2109788" cy="158030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1965" y="5271153"/>
              <a:ext cx="1578856" cy="1050657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7561" y="4747598"/>
              <a:ext cx="1739898" cy="1138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2086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16245193"/>
              </p:ext>
            </p:extLst>
          </p:nvPr>
        </p:nvGraphicFramePr>
        <p:xfrm>
          <a:off x="852778" y="1435461"/>
          <a:ext cx="8624596" cy="5240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 rot="18911908">
            <a:off x="45045" y="2359107"/>
            <a:ext cx="4909997" cy="1200329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7200" b="1" dirty="0" smtClean="0">
                <a:ln>
                  <a:solidFill>
                    <a:srgbClr val="00B0F0"/>
                  </a:solidFill>
                </a:ln>
                <a:solidFill>
                  <a:schemeClr val="accent3"/>
                </a:solidFill>
                <a:latin typeface="Kalpurush" pitchFamily="2" charset="0"/>
                <a:cs typeface="Kalpurush" pitchFamily="2" charset="0"/>
              </a:rPr>
              <a:t>বিপণন মিশ্রণ </a:t>
            </a:r>
            <a:r>
              <a:rPr lang="bn-IN" sz="5400" b="1" dirty="0" smtClean="0">
                <a:ln>
                  <a:solidFill>
                    <a:srgbClr val="00B0F0"/>
                  </a:solidFill>
                </a:ln>
                <a:solidFill>
                  <a:schemeClr val="accent3"/>
                </a:solidFill>
              </a:rPr>
              <a:t> </a:t>
            </a:r>
            <a:endParaRPr lang="en-US" sz="5400" b="1" dirty="0">
              <a:ln>
                <a:solidFill>
                  <a:srgbClr val="00B0F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1176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5" y="4152903"/>
            <a:ext cx="2714625" cy="1190625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5" y="5462585"/>
            <a:ext cx="2714625" cy="126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4" y="2563100"/>
            <a:ext cx="2714625" cy="14959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73" y="1328444"/>
            <a:ext cx="2714626" cy="111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08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1176"/>
            <a:ext cx="12192000" cy="113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বিপণন নীতিমালা </a:t>
            </a:r>
            <a:endParaRPr lang="en-US" sz="6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49" y="1228858"/>
            <a:ext cx="7714445" cy="524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87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208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Kalpurush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বিপণনের মৌলিক ধারণা সমূহ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52</cp:revision>
  <dcterms:created xsi:type="dcterms:W3CDTF">2019-11-07T16:15:35Z</dcterms:created>
  <dcterms:modified xsi:type="dcterms:W3CDTF">2019-11-14T06:41:00Z</dcterms:modified>
</cp:coreProperties>
</file>