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4" r:id="rId10"/>
    <p:sldId id="266" r:id="rId11"/>
    <p:sldId id="267" r:id="rId12"/>
    <p:sldId id="280" r:id="rId13"/>
    <p:sldId id="268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539D-D3D1-42C4-875A-8DA92085213D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B2E7-471A-4A22-B41A-D28785C1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9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539D-D3D1-42C4-875A-8DA92085213D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B2E7-471A-4A22-B41A-D28785C1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539D-D3D1-42C4-875A-8DA92085213D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B2E7-471A-4A22-B41A-D28785C1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5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539D-D3D1-42C4-875A-8DA92085213D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B2E7-471A-4A22-B41A-D28785C1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1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539D-D3D1-42C4-875A-8DA92085213D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B2E7-471A-4A22-B41A-D28785C1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539D-D3D1-42C4-875A-8DA92085213D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B2E7-471A-4A22-B41A-D28785C1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3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539D-D3D1-42C4-875A-8DA92085213D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B2E7-471A-4A22-B41A-D28785C1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7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539D-D3D1-42C4-875A-8DA92085213D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B2E7-471A-4A22-B41A-D28785C1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5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539D-D3D1-42C4-875A-8DA92085213D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B2E7-471A-4A22-B41A-D28785C1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4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539D-D3D1-42C4-875A-8DA92085213D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B2E7-471A-4A22-B41A-D28785C1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6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539D-D3D1-42C4-875A-8DA92085213D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B2E7-471A-4A22-B41A-D28785C1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2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539D-D3D1-42C4-875A-8DA92085213D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FB2E7-471A-4A22-B41A-D28785C1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" b="99462" l="0" r="98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65" y="3493827"/>
            <a:ext cx="4949814" cy="32281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46913" y="81878"/>
            <a:ext cx="8802806" cy="1965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-Shape 3">
            <a:hlinkClick r:id="" action="ppaction://hlinkshowjump?jump=lastslideviewed"/>
          </p:cNvPr>
          <p:cNvSpPr/>
          <p:nvPr/>
        </p:nvSpPr>
        <p:spPr>
          <a:xfrm flipH="1">
            <a:off x="11300344" y="5793478"/>
            <a:ext cx="600503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M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R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353635" y="2364932"/>
            <a:ext cx="1951630" cy="1610204"/>
            <a:chOff x="2954732" y="5097674"/>
            <a:chExt cx="1951630" cy="1610204"/>
          </a:xfrm>
        </p:grpSpPr>
        <p:sp>
          <p:nvSpPr>
            <p:cNvPr id="16" name="Freeform 15"/>
            <p:cNvSpPr/>
            <p:nvPr/>
          </p:nvSpPr>
          <p:spPr>
            <a:xfrm>
              <a:off x="2954732" y="5097674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chemeClr val="tx1">
                  <a:lumMod val="75000"/>
                  <a:lumOff val="25000"/>
                  <a:alpha val="7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954732" y="5316035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chemeClr val="tx1">
                  <a:lumMod val="75000"/>
                  <a:lumOff val="25000"/>
                  <a:alpha val="7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954732" y="5513699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chemeClr val="tx1">
                  <a:lumMod val="75000"/>
                  <a:lumOff val="25000"/>
                  <a:alpha val="7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954732" y="5732060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chemeClr val="tx1">
                  <a:lumMod val="75000"/>
                  <a:lumOff val="25000"/>
                  <a:alpha val="7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954732" y="5950656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chemeClr val="tx1">
                  <a:lumMod val="75000"/>
                  <a:lumOff val="25000"/>
                  <a:alpha val="7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954732" y="6169017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chemeClr val="tx1">
                  <a:lumMod val="75000"/>
                  <a:lumOff val="25000"/>
                  <a:alpha val="7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954732" y="6366681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chemeClr val="tx1">
                  <a:lumMod val="75000"/>
                  <a:lumOff val="25000"/>
                  <a:alpha val="7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954732" y="6585042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chemeClr val="tx1">
                  <a:lumMod val="75000"/>
                  <a:lumOff val="25000"/>
                  <a:alpha val="7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7544" y="4166200"/>
            <a:ext cx="1951630" cy="1473962"/>
            <a:chOff x="2954732" y="5097674"/>
            <a:chExt cx="1951630" cy="1610204"/>
          </a:xfrm>
        </p:grpSpPr>
        <p:sp>
          <p:nvSpPr>
            <p:cNvPr id="15" name="Freeform 14"/>
            <p:cNvSpPr/>
            <p:nvPr/>
          </p:nvSpPr>
          <p:spPr>
            <a:xfrm>
              <a:off x="2954732" y="5097674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rgbClr val="FFC000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954732" y="5316035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rgbClr val="FFC000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954732" y="5513699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rgbClr val="FFC000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954732" y="5732060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rgbClr val="FFC000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954732" y="5950656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rgbClr val="FFC000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954732" y="6169017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rgbClr val="FFC000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954732" y="6366681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rgbClr val="FFC000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954732" y="6585042"/>
              <a:ext cx="1951630" cy="122836"/>
            </a:xfrm>
            <a:custGeom>
              <a:avLst/>
              <a:gdLst>
                <a:gd name="connsiteX0" fmla="*/ 0 w 1951630"/>
                <a:gd name="connsiteY0" fmla="*/ 143292 h 143292"/>
                <a:gd name="connsiteX1" fmla="*/ 68239 w 1951630"/>
                <a:gd name="connsiteY1" fmla="*/ 115996 h 143292"/>
                <a:gd name="connsiteX2" fmla="*/ 122830 w 1951630"/>
                <a:gd name="connsiteY2" fmla="*/ 61405 h 143292"/>
                <a:gd name="connsiteX3" fmla="*/ 204717 w 1951630"/>
                <a:gd name="connsiteY3" fmla="*/ 20462 h 143292"/>
                <a:gd name="connsiteX4" fmla="*/ 245660 w 1951630"/>
                <a:gd name="connsiteY4" fmla="*/ 34109 h 143292"/>
                <a:gd name="connsiteX5" fmla="*/ 327546 w 1951630"/>
                <a:gd name="connsiteY5" fmla="*/ 88700 h 143292"/>
                <a:gd name="connsiteX6" fmla="*/ 450376 w 1951630"/>
                <a:gd name="connsiteY6" fmla="*/ 61405 h 143292"/>
                <a:gd name="connsiteX7" fmla="*/ 491320 w 1951630"/>
                <a:gd name="connsiteY7" fmla="*/ 34109 h 143292"/>
                <a:gd name="connsiteX8" fmla="*/ 696036 w 1951630"/>
                <a:gd name="connsiteY8" fmla="*/ 61405 h 143292"/>
                <a:gd name="connsiteX9" fmla="*/ 736979 w 1951630"/>
                <a:gd name="connsiteY9" fmla="*/ 88700 h 143292"/>
                <a:gd name="connsiteX10" fmla="*/ 846161 w 1951630"/>
                <a:gd name="connsiteY10" fmla="*/ 61405 h 143292"/>
                <a:gd name="connsiteX11" fmla="*/ 887105 w 1951630"/>
                <a:gd name="connsiteY11" fmla="*/ 34109 h 143292"/>
                <a:gd name="connsiteX12" fmla="*/ 996287 w 1951630"/>
                <a:gd name="connsiteY12" fmla="*/ 20462 h 143292"/>
                <a:gd name="connsiteX13" fmla="*/ 1050878 w 1951630"/>
                <a:gd name="connsiteY13" fmla="*/ 34109 h 143292"/>
                <a:gd name="connsiteX14" fmla="*/ 1119117 w 1951630"/>
                <a:gd name="connsiteY14" fmla="*/ 88700 h 143292"/>
                <a:gd name="connsiteX15" fmla="*/ 1214651 w 1951630"/>
                <a:gd name="connsiteY15" fmla="*/ 75053 h 143292"/>
                <a:gd name="connsiteX16" fmla="*/ 1296538 w 1951630"/>
                <a:gd name="connsiteY16" fmla="*/ 47757 h 143292"/>
                <a:gd name="connsiteX17" fmla="*/ 1419367 w 1951630"/>
                <a:gd name="connsiteY17" fmla="*/ 20462 h 143292"/>
                <a:gd name="connsiteX18" fmla="*/ 1446663 w 1951630"/>
                <a:gd name="connsiteY18" fmla="*/ 61405 h 143292"/>
                <a:gd name="connsiteX19" fmla="*/ 1528549 w 1951630"/>
                <a:gd name="connsiteY19" fmla="*/ 88700 h 143292"/>
                <a:gd name="connsiteX20" fmla="*/ 1569493 w 1951630"/>
                <a:gd name="connsiteY20" fmla="*/ 75053 h 143292"/>
                <a:gd name="connsiteX21" fmla="*/ 1651379 w 1951630"/>
                <a:gd name="connsiteY21" fmla="*/ 20462 h 143292"/>
                <a:gd name="connsiteX22" fmla="*/ 1746914 w 1951630"/>
                <a:gd name="connsiteY22" fmla="*/ 34109 h 143292"/>
                <a:gd name="connsiteX23" fmla="*/ 1760561 w 1951630"/>
                <a:gd name="connsiteY23" fmla="*/ 75053 h 143292"/>
                <a:gd name="connsiteX24" fmla="*/ 1801505 w 1951630"/>
                <a:gd name="connsiteY24" fmla="*/ 88700 h 143292"/>
                <a:gd name="connsiteX25" fmla="*/ 1815152 w 1951630"/>
                <a:gd name="connsiteY25" fmla="*/ 47757 h 143292"/>
                <a:gd name="connsiteX26" fmla="*/ 1937982 w 1951630"/>
                <a:gd name="connsiteY26" fmla="*/ 47757 h 143292"/>
                <a:gd name="connsiteX27" fmla="*/ 1951630 w 1951630"/>
                <a:gd name="connsiteY27" fmla="*/ 88700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630" h="143292">
                  <a:moveTo>
                    <a:pt x="0" y="143292"/>
                  </a:moveTo>
                  <a:cubicBezTo>
                    <a:pt x="22746" y="134193"/>
                    <a:pt x="47855" y="129585"/>
                    <a:pt x="68239" y="115996"/>
                  </a:cubicBezTo>
                  <a:cubicBezTo>
                    <a:pt x="89651" y="101721"/>
                    <a:pt x="103291" y="78153"/>
                    <a:pt x="122830" y="61405"/>
                  </a:cubicBezTo>
                  <a:cubicBezTo>
                    <a:pt x="156504" y="32541"/>
                    <a:pt x="165086" y="33671"/>
                    <a:pt x="204717" y="20462"/>
                  </a:cubicBezTo>
                  <a:cubicBezTo>
                    <a:pt x="218365" y="25011"/>
                    <a:pt x="233085" y="27123"/>
                    <a:pt x="245660" y="34109"/>
                  </a:cubicBezTo>
                  <a:cubicBezTo>
                    <a:pt x="274337" y="50040"/>
                    <a:pt x="327546" y="88700"/>
                    <a:pt x="327546" y="88700"/>
                  </a:cubicBezTo>
                  <a:cubicBezTo>
                    <a:pt x="359001" y="83458"/>
                    <a:pt x="416776" y="78205"/>
                    <a:pt x="450376" y="61405"/>
                  </a:cubicBezTo>
                  <a:cubicBezTo>
                    <a:pt x="465047" y="54069"/>
                    <a:pt x="477672" y="43208"/>
                    <a:pt x="491320" y="34109"/>
                  </a:cubicBezTo>
                  <a:cubicBezTo>
                    <a:pt x="527916" y="37159"/>
                    <a:pt x="640287" y="33531"/>
                    <a:pt x="696036" y="61405"/>
                  </a:cubicBezTo>
                  <a:cubicBezTo>
                    <a:pt x="710707" y="68740"/>
                    <a:pt x="723331" y="79602"/>
                    <a:pt x="736979" y="88700"/>
                  </a:cubicBezTo>
                  <a:cubicBezTo>
                    <a:pt x="762938" y="83509"/>
                    <a:pt x="818181" y="75395"/>
                    <a:pt x="846161" y="61405"/>
                  </a:cubicBezTo>
                  <a:cubicBezTo>
                    <a:pt x="860832" y="54069"/>
                    <a:pt x="871280" y="38425"/>
                    <a:pt x="887105" y="34109"/>
                  </a:cubicBezTo>
                  <a:cubicBezTo>
                    <a:pt x="922490" y="24459"/>
                    <a:pt x="959893" y="25011"/>
                    <a:pt x="996287" y="20462"/>
                  </a:cubicBezTo>
                  <a:cubicBezTo>
                    <a:pt x="1014484" y="25011"/>
                    <a:pt x="1035271" y="23704"/>
                    <a:pt x="1050878" y="34109"/>
                  </a:cubicBezTo>
                  <a:cubicBezTo>
                    <a:pt x="1174338" y="116416"/>
                    <a:pt x="985268" y="44087"/>
                    <a:pt x="1119117" y="88700"/>
                  </a:cubicBezTo>
                  <a:cubicBezTo>
                    <a:pt x="1150962" y="84151"/>
                    <a:pt x="1183307" y="82286"/>
                    <a:pt x="1214651" y="75053"/>
                  </a:cubicBezTo>
                  <a:cubicBezTo>
                    <a:pt x="1242686" y="68583"/>
                    <a:pt x="1296538" y="47757"/>
                    <a:pt x="1296538" y="47757"/>
                  </a:cubicBezTo>
                  <a:cubicBezTo>
                    <a:pt x="1341405" y="2890"/>
                    <a:pt x="1340870" y="-18786"/>
                    <a:pt x="1419367" y="20462"/>
                  </a:cubicBezTo>
                  <a:cubicBezTo>
                    <a:pt x="1434038" y="27797"/>
                    <a:pt x="1432754" y="52712"/>
                    <a:pt x="1446663" y="61405"/>
                  </a:cubicBezTo>
                  <a:cubicBezTo>
                    <a:pt x="1471061" y="76654"/>
                    <a:pt x="1528549" y="88700"/>
                    <a:pt x="1528549" y="88700"/>
                  </a:cubicBezTo>
                  <a:cubicBezTo>
                    <a:pt x="1542197" y="84151"/>
                    <a:pt x="1556917" y="82039"/>
                    <a:pt x="1569493" y="75053"/>
                  </a:cubicBezTo>
                  <a:cubicBezTo>
                    <a:pt x="1598170" y="59122"/>
                    <a:pt x="1651379" y="20462"/>
                    <a:pt x="1651379" y="20462"/>
                  </a:cubicBezTo>
                  <a:cubicBezTo>
                    <a:pt x="1683224" y="25011"/>
                    <a:pt x="1718142" y="19723"/>
                    <a:pt x="1746914" y="34109"/>
                  </a:cubicBezTo>
                  <a:cubicBezTo>
                    <a:pt x="1759781" y="40543"/>
                    <a:pt x="1750388" y="64880"/>
                    <a:pt x="1760561" y="75053"/>
                  </a:cubicBezTo>
                  <a:cubicBezTo>
                    <a:pt x="1770734" y="85226"/>
                    <a:pt x="1787857" y="84151"/>
                    <a:pt x="1801505" y="88700"/>
                  </a:cubicBezTo>
                  <a:cubicBezTo>
                    <a:pt x="1806054" y="75052"/>
                    <a:pt x="1804980" y="57929"/>
                    <a:pt x="1815152" y="47757"/>
                  </a:cubicBezTo>
                  <a:cubicBezTo>
                    <a:pt x="1843950" y="18959"/>
                    <a:pt x="1915763" y="44054"/>
                    <a:pt x="1937982" y="47757"/>
                  </a:cubicBezTo>
                  <a:lnTo>
                    <a:pt x="1951630" y="88700"/>
                  </a:lnTo>
                </a:path>
              </a:pathLst>
            </a:custGeom>
            <a:noFill/>
            <a:ln w="47625">
              <a:solidFill>
                <a:srgbClr val="FFC000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838734" y="2144626"/>
            <a:ext cx="1119117" cy="45632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Elbow Connector 32"/>
          <p:cNvCxnSpPr/>
          <p:nvPr/>
        </p:nvCxnSpPr>
        <p:spPr>
          <a:xfrm rot="10800000" flipV="1">
            <a:off x="2442951" y="3620519"/>
            <a:ext cx="1763973" cy="842457"/>
          </a:xfrm>
          <a:prstGeom prst="bentConnector3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1297058" y="4329572"/>
            <a:ext cx="1328015" cy="1789001"/>
            <a:chOff x="2453902" y="4789135"/>
            <a:chExt cx="914400" cy="1477615"/>
          </a:xfrm>
        </p:grpSpPr>
        <p:sp>
          <p:nvSpPr>
            <p:cNvPr id="70" name="Flowchart: Magnetic Disk 69"/>
            <p:cNvSpPr/>
            <p:nvPr/>
          </p:nvSpPr>
          <p:spPr>
            <a:xfrm>
              <a:off x="2453902" y="4789136"/>
              <a:ext cx="914400" cy="1477614"/>
            </a:xfrm>
            <a:prstGeom prst="flowChartMagneticDisk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464843" y="4789135"/>
              <a:ext cx="903459" cy="48971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23105" y="1141503"/>
            <a:ext cx="5001034" cy="4651974"/>
            <a:chOff x="2861431" y="1419073"/>
            <a:chExt cx="3772344" cy="3842270"/>
          </a:xfrm>
        </p:grpSpPr>
        <p:grpSp>
          <p:nvGrpSpPr>
            <p:cNvPr id="7" name="Group 6"/>
            <p:cNvGrpSpPr/>
            <p:nvPr/>
          </p:nvGrpSpPr>
          <p:grpSpPr>
            <a:xfrm>
              <a:off x="2861431" y="1419073"/>
              <a:ext cx="3772344" cy="3842270"/>
              <a:chOff x="2323676" y="1304496"/>
              <a:chExt cx="3772344" cy="3842270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323676" y="4097718"/>
                <a:ext cx="827257" cy="1049048"/>
                <a:chOff x="2323676" y="4097718"/>
                <a:chExt cx="827257" cy="1049048"/>
              </a:xfrm>
            </p:grpSpPr>
            <p:sp>
              <p:nvSpPr>
                <p:cNvPr id="67" name="Flowchart: Direct Access Storage 66"/>
                <p:cNvSpPr/>
                <p:nvPr/>
              </p:nvSpPr>
              <p:spPr>
                <a:xfrm>
                  <a:off x="2330208" y="4097718"/>
                  <a:ext cx="820725" cy="258564"/>
                </a:xfrm>
                <a:prstGeom prst="flowChartMagneticDrum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2323676" y="4103072"/>
                  <a:ext cx="256032" cy="1043694"/>
                </a:xfrm>
                <a:custGeom>
                  <a:avLst/>
                  <a:gdLst>
                    <a:gd name="connsiteX0" fmla="*/ 242185 w 246310"/>
                    <a:gd name="connsiteY0" fmla="*/ 1018726 h 1266340"/>
                    <a:gd name="connsiteX1" fmla="*/ 246310 w 246310"/>
                    <a:gd name="connsiteY1" fmla="*/ 1053991 h 1266340"/>
                    <a:gd name="connsiteX2" fmla="*/ 123279 w 246310"/>
                    <a:gd name="connsiteY2" fmla="*/ 1266340 h 1266340"/>
                    <a:gd name="connsiteX3" fmla="*/ 122179 w 246310"/>
                    <a:gd name="connsiteY3" fmla="*/ 1265957 h 1266340"/>
                    <a:gd name="connsiteX4" fmla="*/ 168223 w 246310"/>
                    <a:gd name="connsiteY4" fmla="*/ 1249756 h 1266340"/>
                    <a:gd name="connsiteX5" fmla="*/ 242185 w 246310"/>
                    <a:gd name="connsiteY5" fmla="*/ 1055240 h 1266340"/>
                    <a:gd name="connsiteX6" fmla="*/ 121093 w 246310"/>
                    <a:gd name="connsiteY6" fmla="*/ 0 h 1266340"/>
                    <a:gd name="connsiteX7" fmla="*/ 242185 w 246310"/>
                    <a:gd name="connsiteY7" fmla="*/ 211098 h 1266340"/>
                    <a:gd name="connsiteX8" fmla="*/ 242185 w 246310"/>
                    <a:gd name="connsiteY8" fmla="*/ 1018726 h 1266340"/>
                    <a:gd name="connsiteX9" fmla="*/ 236642 w 246310"/>
                    <a:gd name="connsiteY9" fmla="*/ 971335 h 1266340"/>
                    <a:gd name="connsiteX10" fmla="*/ 123279 w 246310"/>
                    <a:gd name="connsiteY10" fmla="*/ 841642 h 1266340"/>
                    <a:gd name="connsiteX11" fmla="*/ 248 w 246310"/>
                    <a:gd name="connsiteY11" fmla="*/ 1053991 h 1266340"/>
                    <a:gd name="connsiteX12" fmla="*/ 75390 w 246310"/>
                    <a:gd name="connsiteY12" fmla="*/ 1249653 h 1266340"/>
                    <a:gd name="connsiteX13" fmla="*/ 122179 w 246310"/>
                    <a:gd name="connsiteY13" fmla="*/ 1265957 h 1266340"/>
                    <a:gd name="connsiteX14" fmla="*/ 121093 w 246310"/>
                    <a:gd name="connsiteY14" fmla="*/ 1266339 h 1266340"/>
                    <a:gd name="connsiteX15" fmla="*/ 0 w 246310"/>
                    <a:gd name="connsiteY15" fmla="*/ 1055240 h 1266340"/>
                    <a:gd name="connsiteX16" fmla="*/ 0 w 246310"/>
                    <a:gd name="connsiteY16" fmla="*/ 211099 h 1266340"/>
                    <a:gd name="connsiteX17" fmla="*/ 0 w 246310"/>
                    <a:gd name="connsiteY17" fmla="*/ 211098 h 1266340"/>
                    <a:gd name="connsiteX18" fmla="*/ 121093 w 246310"/>
                    <a:gd name="connsiteY18" fmla="*/ 0 h 1266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6310" h="1266340">
                      <a:moveTo>
                        <a:pt x="242185" y="1018726"/>
                      </a:moveTo>
                      <a:lnTo>
                        <a:pt x="246310" y="1053991"/>
                      </a:lnTo>
                      <a:cubicBezTo>
                        <a:pt x="246310" y="1171268"/>
                        <a:pt x="191227" y="1266340"/>
                        <a:pt x="123279" y="1266340"/>
                      </a:cubicBezTo>
                      <a:lnTo>
                        <a:pt x="122179" y="1265957"/>
                      </a:lnTo>
                      <a:lnTo>
                        <a:pt x="168223" y="1249756"/>
                      </a:lnTo>
                      <a:cubicBezTo>
                        <a:pt x="211683" y="1217720"/>
                        <a:pt x="242185" y="1142713"/>
                        <a:pt x="242185" y="1055240"/>
                      </a:cubicBezTo>
                      <a:close/>
                      <a:moveTo>
                        <a:pt x="121093" y="0"/>
                      </a:moveTo>
                      <a:cubicBezTo>
                        <a:pt x="187960" y="0"/>
                        <a:pt x="242185" y="94469"/>
                        <a:pt x="242185" y="211098"/>
                      </a:cubicBezTo>
                      <a:lnTo>
                        <a:pt x="242185" y="1018726"/>
                      </a:lnTo>
                      <a:lnTo>
                        <a:pt x="236642" y="971335"/>
                      </a:lnTo>
                      <a:cubicBezTo>
                        <a:pt x="217965" y="895120"/>
                        <a:pt x="174240" y="841642"/>
                        <a:pt x="123279" y="841642"/>
                      </a:cubicBezTo>
                      <a:cubicBezTo>
                        <a:pt x="55331" y="841642"/>
                        <a:pt x="248" y="936714"/>
                        <a:pt x="248" y="1053991"/>
                      </a:cubicBezTo>
                      <a:cubicBezTo>
                        <a:pt x="248" y="1141949"/>
                        <a:pt x="31232" y="1217416"/>
                        <a:pt x="75390" y="1249653"/>
                      </a:cubicBezTo>
                      <a:lnTo>
                        <a:pt x="122179" y="1265957"/>
                      </a:lnTo>
                      <a:lnTo>
                        <a:pt x="121093" y="1266339"/>
                      </a:lnTo>
                      <a:cubicBezTo>
                        <a:pt x="54225" y="1266339"/>
                        <a:pt x="0" y="1171870"/>
                        <a:pt x="0" y="1055240"/>
                      </a:cubicBezTo>
                      <a:lnTo>
                        <a:pt x="0" y="211099"/>
                      </a:lnTo>
                      <a:lnTo>
                        <a:pt x="0" y="211098"/>
                      </a:lnTo>
                      <a:cubicBezTo>
                        <a:pt x="0" y="94469"/>
                        <a:pt x="54225" y="0"/>
                        <a:pt x="121093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859197" y="1924337"/>
                <a:ext cx="2156347" cy="2883312"/>
                <a:chOff x="4128441" y="2838737"/>
                <a:chExt cx="2156347" cy="2883312"/>
              </a:xfrm>
            </p:grpSpPr>
            <p:sp>
              <p:nvSpPr>
                <p:cNvPr id="65" name="Flowchart: Magnetic Disk 64"/>
                <p:cNvSpPr/>
                <p:nvPr/>
              </p:nvSpPr>
              <p:spPr>
                <a:xfrm>
                  <a:off x="4128441" y="2842371"/>
                  <a:ext cx="2156347" cy="2879678"/>
                </a:xfrm>
                <a:prstGeom prst="flowChartMagneticDisk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128441" y="2838737"/>
                  <a:ext cx="2156347" cy="1023583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Freeform 63"/>
              <p:cNvSpPr/>
              <p:nvPr/>
            </p:nvSpPr>
            <p:spPr>
              <a:xfrm rot="15149300">
                <a:off x="4800696" y="1210294"/>
                <a:ext cx="1201122" cy="1389526"/>
              </a:xfrm>
              <a:custGeom>
                <a:avLst/>
                <a:gdLst>
                  <a:gd name="connsiteX0" fmla="*/ 500143 w 1201122"/>
                  <a:gd name="connsiteY0" fmla="*/ 0 h 1389526"/>
                  <a:gd name="connsiteX1" fmla="*/ 713377 w 1201122"/>
                  <a:gd name="connsiteY1" fmla="*/ 0 h 1389526"/>
                  <a:gd name="connsiteX2" fmla="*/ 763956 w 1201122"/>
                  <a:gd name="connsiteY2" fmla="*/ 250626 h 1389526"/>
                  <a:gd name="connsiteX3" fmla="*/ 749141 w 1201122"/>
                  <a:gd name="connsiteY3" fmla="*/ 427848 h 1389526"/>
                  <a:gd name="connsiteX4" fmla="*/ 734630 w 1201122"/>
                  <a:gd name="connsiteY4" fmla="*/ 476323 h 1389526"/>
                  <a:gd name="connsiteX5" fmla="*/ 1201122 w 1201122"/>
                  <a:gd name="connsiteY5" fmla="*/ 1389526 h 1389526"/>
                  <a:gd name="connsiteX6" fmla="*/ 0 w 1201122"/>
                  <a:gd name="connsiteY6" fmla="*/ 1389526 h 1389526"/>
                  <a:gd name="connsiteX7" fmla="*/ 474309 w 1201122"/>
                  <a:gd name="connsiteY7" fmla="*/ 461020 h 1389526"/>
                  <a:gd name="connsiteX8" fmla="*/ 464379 w 1201122"/>
                  <a:gd name="connsiteY8" fmla="*/ 427848 h 1389526"/>
                  <a:gd name="connsiteX9" fmla="*/ 449564 w 1201122"/>
                  <a:gd name="connsiteY9" fmla="*/ 250626 h 1389526"/>
                  <a:gd name="connsiteX10" fmla="*/ 500143 w 1201122"/>
                  <a:gd name="connsiteY10" fmla="*/ 0 h 138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1122" h="1389526">
                    <a:moveTo>
                      <a:pt x="500143" y="0"/>
                    </a:moveTo>
                    <a:lnTo>
                      <a:pt x="713377" y="0"/>
                    </a:lnTo>
                    <a:cubicBezTo>
                      <a:pt x="741308" y="0"/>
                      <a:pt x="763956" y="112201"/>
                      <a:pt x="763956" y="250626"/>
                    </a:cubicBezTo>
                    <a:cubicBezTo>
                      <a:pt x="763956" y="319839"/>
                      <a:pt x="758294" y="382495"/>
                      <a:pt x="749141" y="427848"/>
                    </a:cubicBezTo>
                    <a:lnTo>
                      <a:pt x="734630" y="476323"/>
                    </a:lnTo>
                    <a:lnTo>
                      <a:pt x="1201122" y="1389526"/>
                    </a:lnTo>
                    <a:lnTo>
                      <a:pt x="0" y="1389526"/>
                    </a:lnTo>
                    <a:lnTo>
                      <a:pt x="474309" y="461020"/>
                    </a:lnTo>
                    <a:lnTo>
                      <a:pt x="464379" y="427848"/>
                    </a:lnTo>
                    <a:cubicBezTo>
                      <a:pt x="455226" y="382495"/>
                      <a:pt x="449564" y="319839"/>
                      <a:pt x="449564" y="250626"/>
                    </a:cubicBezTo>
                    <a:cubicBezTo>
                      <a:pt x="449564" y="112201"/>
                      <a:pt x="472212" y="0"/>
                      <a:pt x="500143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399186" y="3453991"/>
              <a:ext cx="2154113" cy="1285505"/>
              <a:chOff x="2814908" y="3561129"/>
              <a:chExt cx="2154113" cy="128550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356031" y="3838041"/>
                <a:ext cx="1351100" cy="823041"/>
                <a:chOff x="3356031" y="3838041"/>
                <a:chExt cx="1351100" cy="823041"/>
              </a:xfrm>
            </p:grpSpPr>
            <p:sp>
              <p:nvSpPr>
                <p:cNvPr id="51" name="Cloud 50"/>
                <p:cNvSpPr/>
                <p:nvPr/>
              </p:nvSpPr>
              <p:spPr>
                <a:xfrm>
                  <a:off x="3513858" y="3971663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Cloud 51"/>
                <p:cNvSpPr/>
                <p:nvPr/>
              </p:nvSpPr>
              <p:spPr>
                <a:xfrm>
                  <a:off x="3666258" y="4124063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Cloud 52"/>
                <p:cNvSpPr/>
                <p:nvPr/>
              </p:nvSpPr>
              <p:spPr>
                <a:xfrm>
                  <a:off x="3818658" y="4276463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Cloud 53"/>
                <p:cNvSpPr/>
                <p:nvPr/>
              </p:nvSpPr>
              <p:spPr>
                <a:xfrm>
                  <a:off x="3971058" y="4428863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Cloud 54"/>
                <p:cNvSpPr/>
                <p:nvPr/>
              </p:nvSpPr>
              <p:spPr>
                <a:xfrm>
                  <a:off x="3828554" y="3838041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Cloud 55"/>
                <p:cNvSpPr/>
                <p:nvPr/>
              </p:nvSpPr>
              <p:spPr>
                <a:xfrm>
                  <a:off x="3980954" y="3990441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Cloud 56"/>
                <p:cNvSpPr/>
                <p:nvPr/>
              </p:nvSpPr>
              <p:spPr>
                <a:xfrm>
                  <a:off x="4133354" y="4142841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Cloud 57"/>
                <p:cNvSpPr/>
                <p:nvPr/>
              </p:nvSpPr>
              <p:spPr>
                <a:xfrm>
                  <a:off x="4285754" y="4295241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Cloud 58"/>
                <p:cNvSpPr/>
                <p:nvPr/>
              </p:nvSpPr>
              <p:spPr>
                <a:xfrm>
                  <a:off x="4467980" y="3935128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Cloud 59"/>
                <p:cNvSpPr/>
                <p:nvPr/>
              </p:nvSpPr>
              <p:spPr>
                <a:xfrm>
                  <a:off x="3356031" y="3873217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Cloud 60"/>
                <p:cNvSpPr/>
                <p:nvPr/>
              </p:nvSpPr>
              <p:spPr>
                <a:xfrm>
                  <a:off x="4481424" y="414705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2814908" y="3561129"/>
                <a:ext cx="2154113" cy="1285505"/>
                <a:chOff x="2853482" y="3465342"/>
                <a:chExt cx="2154113" cy="1285505"/>
              </a:xfrm>
            </p:grpSpPr>
            <p:sp>
              <p:nvSpPr>
                <p:cNvPr id="11" name="Cloud 10"/>
                <p:cNvSpPr/>
                <p:nvPr/>
              </p:nvSpPr>
              <p:spPr>
                <a:xfrm>
                  <a:off x="2996418" y="3889615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Cloud 11"/>
                <p:cNvSpPr/>
                <p:nvPr/>
              </p:nvSpPr>
              <p:spPr>
                <a:xfrm>
                  <a:off x="3148818" y="4042015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Cloud 12"/>
                <p:cNvSpPr/>
                <p:nvPr/>
              </p:nvSpPr>
              <p:spPr>
                <a:xfrm>
                  <a:off x="3301218" y="4194415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Cloud 13"/>
                <p:cNvSpPr/>
                <p:nvPr/>
              </p:nvSpPr>
              <p:spPr>
                <a:xfrm>
                  <a:off x="3453618" y="4346815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Cloud 14"/>
                <p:cNvSpPr/>
                <p:nvPr/>
              </p:nvSpPr>
              <p:spPr>
                <a:xfrm>
                  <a:off x="3606018" y="4499215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Cloud 15"/>
                <p:cNvSpPr/>
                <p:nvPr/>
              </p:nvSpPr>
              <p:spPr>
                <a:xfrm>
                  <a:off x="3361458" y="3819263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Cloud 16"/>
                <p:cNvSpPr/>
                <p:nvPr/>
              </p:nvSpPr>
              <p:spPr>
                <a:xfrm>
                  <a:off x="4315580" y="3782728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Cloud 17"/>
                <p:cNvSpPr/>
                <p:nvPr/>
              </p:nvSpPr>
              <p:spPr>
                <a:xfrm>
                  <a:off x="4620380" y="4087528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Cloud 18"/>
                <p:cNvSpPr/>
                <p:nvPr/>
              </p:nvSpPr>
              <p:spPr>
                <a:xfrm>
                  <a:off x="3051231" y="3568417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Cloud 19"/>
                <p:cNvSpPr/>
                <p:nvPr/>
              </p:nvSpPr>
              <p:spPr>
                <a:xfrm>
                  <a:off x="3203631" y="3720817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Cloud 20"/>
                <p:cNvSpPr/>
                <p:nvPr/>
              </p:nvSpPr>
              <p:spPr>
                <a:xfrm>
                  <a:off x="3508431" y="4025617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loud 21"/>
                <p:cNvSpPr/>
                <p:nvPr/>
              </p:nvSpPr>
              <p:spPr>
                <a:xfrm>
                  <a:off x="3660831" y="4178017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Cloud 22"/>
                <p:cNvSpPr/>
                <p:nvPr/>
              </p:nvSpPr>
              <p:spPr>
                <a:xfrm>
                  <a:off x="3813231" y="4330417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Cloud 23"/>
                <p:cNvSpPr/>
                <p:nvPr/>
              </p:nvSpPr>
              <p:spPr>
                <a:xfrm>
                  <a:off x="3965631" y="4482817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Cloud 24"/>
                <p:cNvSpPr/>
                <p:nvPr/>
              </p:nvSpPr>
              <p:spPr>
                <a:xfrm>
                  <a:off x="3482931" y="352440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loud 25"/>
                <p:cNvSpPr/>
                <p:nvPr/>
              </p:nvSpPr>
              <p:spPr>
                <a:xfrm>
                  <a:off x="3635331" y="367680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Cloud 26"/>
                <p:cNvSpPr/>
                <p:nvPr/>
              </p:nvSpPr>
              <p:spPr>
                <a:xfrm>
                  <a:off x="3787731" y="382920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loud 27"/>
                <p:cNvSpPr/>
                <p:nvPr/>
              </p:nvSpPr>
              <p:spPr>
                <a:xfrm>
                  <a:off x="3940131" y="398160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loud 28"/>
                <p:cNvSpPr/>
                <p:nvPr/>
              </p:nvSpPr>
              <p:spPr>
                <a:xfrm>
                  <a:off x="4092531" y="413400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Cloud 29"/>
                <p:cNvSpPr/>
                <p:nvPr/>
              </p:nvSpPr>
              <p:spPr>
                <a:xfrm>
                  <a:off x="4244931" y="428640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Cloud 30"/>
                <p:cNvSpPr/>
                <p:nvPr/>
              </p:nvSpPr>
              <p:spPr>
                <a:xfrm>
                  <a:off x="4397331" y="443880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Cloud 31"/>
                <p:cNvSpPr/>
                <p:nvPr/>
              </p:nvSpPr>
              <p:spPr>
                <a:xfrm>
                  <a:off x="3871824" y="353745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Cloud 32"/>
                <p:cNvSpPr/>
                <p:nvPr/>
              </p:nvSpPr>
              <p:spPr>
                <a:xfrm>
                  <a:off x="4024224" y="368985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Cloud 33"/>
                <p:cNvSpPr/>
                <p:nvPr/>
              </p:nvSpPr>
              <p:spPr>
                <a:xfrm>
                  <a:off x="4176624" y="384225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Cloud 34"/>
                <p:cNvSpPr/>
                <p:nvPr/>
              </p:nvSpPr>
              <p:spPr>
                <a:xfrm>
                  <a:off x="4329024" y="399465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Cloud 35"/>
                <p:cNvSpPr/>
                <p:nvPr/>
              </p:nvSpPr>
              <p:spPr>
                <a:xfrm>
                  <a:off x="4633824" y="429945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Cloud 36"/>
                <p:cNvSpPr/>
                <p:nvPr/>
              </p:nvSpPr>
              <p:spPr>
                <a:xfrm>
                  <a:off x="4623589" y="3657396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Cloud 37"/>
                <p:cNvSpPr/>
                <p:nvPr/>
              </p:nvSpPr>
              <p:spPr>
                <a:xfrm>
                  <a:off x="4775989" y="3809796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Cloud 38"/>
                <p:cNvSpPr/>
                <p:nvPr/>
              </p:nvSpPr>
              <p:spPr>
                <a:xfrm>
                  <a:off x="2882288" y="4098650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Cloud 39"/>
                <p:cNvSpPr/>
                <p:nvPr/>
              </p:nvSpPr>
              <p:spPr>
                <a:xfrm>
                  <a:off x="3034688" y="4251050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Cloud 40"/>
                <p:cNvSpPr/>
                <p:nvPr/>
              </p:nvSpPr>
              <p:spPr>
                <a:xfrm>
                  <a:off x="3187088" y="4403450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Cloud 41"/>
                <p:cNvSpPr/>
                <p:nvPr/>
              </p:nvSpPr>
              <p:spPr>
                <a:xfrm>
                  <a:off x="2853482" y="3568417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Cloud 42"/>
                <p:cNvSpPr/>
                <p:nvPr/>
              </p:nvSpPr>
              <p:spPr>
                <a:xfrm>
                  <a:off x="3005882" y="3720817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Cloud 43"/>
                <p:cNvSpPr/>
                <p:nvPr/>
              </p:nvSpPr>
              <p:spPr>
                <a:xfrm>
                  <a:off x="4251381" y="350835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Cloud 44"/>
                <p:cNvSpPr/>
                <p:nvPr/>
              </p:nvSpPr>
              <p:spPr>
                <a:xfrm>
                  <a:off x="4403781" y="366075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Cloud 45"/>
                <p:cNvSpPr/>
                <p:nvPr/>
              </p:nvSpPr>
              <p:spPr>
                <a:xfrm>
                  <a:off x="4556181" y="381315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Cloud 46"/>
                <p:cNvSpPr/>
                <p:nvPr/>
              </p:nvSpPr>
              <p:spPr>
                <a:xfrm>
                  <a:off x="4708581" y="3965559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Cloud 47"/>
                <p:cNvSpPr/>
                <p:nvPr/>
              </p:nvSpPr>
              <p:spPr>
                <a:xfrm>
                  <a:off x="4629488" y="3465342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Cloud 48"/>
                <p:cNvSpPr/>
                <p:nvPr/>
              </p:nvSpPr>
              <p:spPr>
                <a:xfrm>
                  <a:off x="4781888" y="3617742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Cloud 49"/>
                <p:cNvSpPr/>
                <p:nvPr/>
              </p:nvSpPr>
              <p:spPr>
                <a:xfrm>
                  <a:off x="4177137" y="4518628"/>
                  <a:ext cx="225707" cy="232219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Cloud 4"/>
          <p:cNvSpPr/>
          <p:nvPr/>
        </p:nvSpPr>
        <p:spPr>
          <a:xfrm>
            <a:off x="4547047" y="2047895"/>
            <a:ext cx="97899" cy="238415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561944" y="4551672"/>
            <a:ext cx="97899" cy="23841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 2 1"/>
          <p:cNvSpPr/>
          <p:nvPr/>
        </p:nvSpPr>
        <p:spPr>
          <a:xfrm>
            <a:off x="7569115" y="219395"/>
            <a:ext cx="2721297" cy="224365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Explosion 2 71"/>
          <p:cNvSpPr/>
          <p:nvPr/>
        </p:nvSpPr>
        <p:spPr>
          <a:xfrm>
            <a:off x="2828029" y="4927979"/>
            <a:ext cx="2878224" cy="189306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L-Shape 73">
            <a:hlinkClick r:id="" action="ppaction://hlinkshowjump?jump=lastslideviewed"/>
          </p:cNvPr>
          <p:cNvSpPr/>
          <p:nvPr/>
        </p:nvSpPr>
        <p:spPr>
          <a:xfrm flipH="1">
            <a:off x="11300342" y="5793477"/>
            <a:ext cx="872132" cy="1107097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M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13 0.00857 0.00026 0.01713 0.00039 0.02593 C 0.00052 0.02847 0.00091 0.03102 0.00091 0.03357 C 0.00117 0.05255 0.00117 0.07176 0.00143 0.09074 C 0.00143 0.09283 0.00182 0.09468 0.00195 0.09676 C 0.00273 0.11019 0.00182 0.10324 0.00287 0.11065 C 0.00273 0.12338 0.00273 0.13611 0.00234 0.14861 C 0.00234 0.14954 0.00195 0.15046 0.00195 0.15139 C 0.00169 0.15417 0.00195 0.15996 0.00091 0.16343 C 0.00065 0.16435 0.00052 0.16551 0 0.16597 C -0.00091 0.1669 -0.00208 0.16667 -0.00299 0.16783 C -0.00338 0.16829 -0.00391 0.16898 -0.00443 0.16945 C -0.00508 0.16991 -0.00573 0.17014 -0.00638 0.17037 C -0.01029 0.17084 -0.01419 0.17084 -0.0181 0.1713 L -0.04635 0.17037 C -0.04857 0.17014 -0.05078 0.16945 -0.05312 0.16945 L -0.1194 0.17037 C -0.12031 0.17037 -0.13112 0.1713 -0.13346 0.17199 C -0.1345 0.17246 -0.13542 0.17338 -0.13646 0.17384 L -0.13932 0.17477 C -0.14036 0.17523 -0.14154 0.1757 -0.14219 0.17732 C -0.14297 0.17894 -0.14414 0.18241 -0.14414 0.18241 C -0.14388 0.18542 -0.14414 0.18704 -0.14271 0.18843 C -0.14232 0.18889 -0.1418 0.18912 -0.14128 0.18935 C -0.13893 0.19213 -0.14075 0.19051 -0.13737 0.1919 C -0.13685 0.19213 -0.13646 0.19259 -0.13594 0.19283 C -0.13372 0.19375 -0.13177 0.19398 -0.12956 0.19445 C -0.12812 0.19491 -0.12669 0.19514 -0.12526 0.19537 C -0.11732 0.19653 -0.10859 0.19676 -0.10091 0.19722 C -0.10039 0.19746 -0.09987 0.19792 -0.09935 0.19792 C -0.09401 0.2 -0.08594 0.19954 -0.0819 0.19977 C -0.0793 0.2 -0.07669 0.20023 -0.07409 0.2007 L -0.01471 0.19977 C -0.01107 0.19977 -0.00742 0.19977 -0.00391 0.2007 C -0.00338 0.2007 -0.00299 0.20209 -0.00247 0.20232 C -0.00117 0.20324 0.00013 0.20324 0.00143 0.20417 L 0.00287 0.20486 C 0.00326 0.20556 0.00352 0.20625 0.00391 0.20671 C 0.00482 0.20787 0.00677 0.21019 0.00677 0.21019 C 0.0069 0.21111 0.00703 0.21204 0.00729 0.21273 C 0.00846 0.21644 0.00977 0.2125 0.00781 0.2206 C 0.00755 0.22153 0.00677 0.22176 0.00625 0.22222 C 0.00508 0.22338 0.00378 0.225 0.00234 0.2257 L -0.00156 0.22755 C -0.00221 0.22778 -0.00286 0.22801 -0.00338 0.22824 C -0.00391 0.22871 -0.00443 0.22894 -0.00495 0.22917 C -0.01211 0.23148 -0.01302 0.23102 -0.02096 0.23171 L -0.03411 0.23079 L -0.0526 0.23009 C -0.05573 0.22986 -0.05885 0.2294 -0.06185 0.22917 C -0.06315 0.22894 -0.06445 0.22871 -0.06575 0.22824 C -0.06641 0.22801 -0.06706 0.22755 -0.06771 0.22755 C -0.06953 0.22709 -0.07135 0.22685 -0.07305 0.22662 C -0.07591 0.225 -0.07682 0.22431 -0.07995 0.22315 C -0.08099 0.22269 -0.08216 0.22269 -0.08333 0.22222 C -0.08398 0.22199 -0.08463 0.22176 -0.08529 0.2213 C -0.08581 0.22107 -0.0862 0.2206 -0.08672 0.2206 C -0.08815 0.22014 -0.08971 0.21991 -0.09115 0.21968 C -0.09245 0.21945 -0.09375 0.21898 -0.09505 0.21875 C -0.10104 0.21829 -0.10703 0.21829 -0.11302 0.21783 L -0.13594 0.21968 C -0.13737 0.21991 -0.1388 0.22037 -0.14036 0.2206 C -0.1431 0.22084 -0.14583 0.22107 -0.14857 0.2213 C -0.15 0.22176 -0.15195 0.22153 -0.15299 0.22408 C -0.15325 0.22477 -0.15325 0.2257 -0.15338 0.22662 C -0.15338 0.22732 -0.15299 0.23496 -0.15247 0.23704 C -0.15195 0.23889 -0.15156 0.24097 -0.15052 0.24213 C -0.14961 0.24329 -0.1487 0.24491 -0.14766 0.2456 C -0.14713 0.24584 -0.14661 0.2463 -0.14609 0.24653 C -0.14531 0.24676 -0.14453 0.24699 -0.14375 0.24722 C -0.1431 0.24769 -0.14245 0.24792 -0.1418 0.24815 L -0.11784 0.24722 C -0.11641 0.24722 -0.11497 0.24676 -0.11354 0.24653 C -0.11081 0.24607 -0.10794 0.24584 -0.10521 0.2456 L -0.07552 0.24468 L -0.05599 0.24398 L -0.03802 0.24468 C -0.03763 0.24468 -0.03229 0.2463 -0.03164 0.24653 C -0.03073 0.24699 -0.02969 0.24769 -0.02878 0.24815 C -0.02786 0.24884 -0.02682 0.24977 -0.02591 0.25 C -0.02031 0.25139 -0.02357 0.2507 -0.01615 0.25162 C -0.01562 0.25185 -0.0151 0.25209 -0.01471 0.25255 C -0.01263 0.25463 -0.01159 0.25625 -0.00977 0.25857 C -0.00924 0.25926 -0.00885 0.25972 -0.00833 0.26042 C -0.0082 0.26111 -0.00807 0.26204 -0.00781 0.26296 C -0.00729 0.26459 -0.00612 0.26528 -0.00534 0.26644 C -0.00508 0.2669 -0.00469 0.26736 -0.00443 0.26806 C -0.00338 0.2706 -0.00352 0.2706 -0.00299 0.27338 C -0.00325 0.275 -0.00352 0.27732 -0.00443 0.27847 C -0.00482 0.27917 -0.00534 0.27917 -0.00586 0.2794 C -0.00638 0.27986 -0.00677 0.28056 -0.00729 0.28102 C -0.00781 0.28148 -0.00833 0.28148 -0.00885 0.28195 C -0.01211 0.28542 -0.00716 0.28218 -0.0112 0.28449 C -0.01289 0.2875 -0.01172 0.28611 -0.0151 0.28796 C -0.01654 0.28889 -0.01745 0.28959 -0.01901 0.28982 C -0.022 0.29028 -0.02487 0.29028 -0.02786 0.29051 C -0.02995 0.29074 -0.03203 0.29121 -0.03411 0.29144 C -0.03568 0.29167 -0.0388 0.29236 -0.04049 0.29329 C -0.04141 0.29375 -0.04245 0.29445 -0.04336 0.29491 C -0.04401 0.29514 -0.04466 0.29537 -0.04531 0.29584 C -0.04635 0.2963 -0.04727 0.29699 -0.04831 0.29746 C -0.04961 0.29815 -0.05078 0.29908 -0.05221 0.29931 L -0.07109 0.30023 L -0.10234 0.29931 C -0.10716 0.29908 -0.10417 0.29861 -0.10716 0.29746 C -0.10963 0.29653 -0.1125 0.2963 -0.11497 0.29584 L -0.11784 0.29398 C -0.11836 0.29375 -0.11888 0.29375 -0.1194 0.29329 C -0.12122 0.29097 -0.12031 0.2919 -0.12227 0.29051 C -0.12266 0.29005 -0.12292 0.28935 -0.12331 0.28889 C -0.1237 0.28843 -0.12435 0.28866 -0.12474 0.28796 C -0.12552 0.28681 -0.12591 0.28449 -0.12617 0.28287 C -0.12578 0.27801 -0.12643 0.27662 -0.12422 0.27408 C -0.12383 0.27361 -0.12331 0.27361 -0.12279 0.27338 C -0.1224 0.27269 -0.12213 0.27199 -0.12174 0.27153 C -0.12057 0.27037 -0.11706 0.26991 -0.11641 0.26991 C -0.11562 0.26968 -0.11484 0.26921 -0.11406 0.26898 L -0.07995 0.26991 C -0.07734 0.26991 -0.07513 0.27153 -0.07266 0.27246 C -0.0651 0.27523 -0.07435 0.27107 -0.0668 0.275 C -0.06302 0.27709 -0.06497 0.275 -0.05898 0.27755 C -0.05586 0.27894 -0.05768 0.27824 -0.05365 0.2794 C -0.05325 0.27986 -0.05247 0.28033 -0.0526 0.28102 C -0.05273 0.28171 -0.05599 0.28449 -0.05599 0.28449 C -0.0569 0.28519 -0.06263 0.28796 -0.06341 0.28796 C -0.06471 0.2882 -0.06602 0.28843 -0.06719 0.28889 C -0.06901 0.28935 -0.07083 0.29028 -0.07266 0.29051 C -0.07552 0.29121 -0.07838 0.29121 -0.08138 0.29144 L -0.097 0.29051 C -0.09831 0.29051 -0.09961 0.29005 -0.10091 0.28982 C -0.10247 0.28935 -0.10404 0.28912 -0.10573 0.28889 C -0.10885 0.28843 -0.11185 0.2882 -0.11497 0.28796 C -0.11615 0.28773 -0.11732 0.2875 -0.11836 0.28704 C -0.11888 0.28704 -0.1194 0.28634 -0.11979 0.28634 C -0.12148 0.28588 -0.12305 0.28565 -0.12474 0.28542 C -0.12552 0.28519 -0.1263 0.28496 -0.12721 0.28449 C -0.12943 0.28357 -0.12786 0.28357 -0.1306 0.28287 C -0.1319 0.28241 -0.1332 0.28218 -0.1345 0.28195 C -0.13815 0.28148 -0.1457 0.28102 -0.1457 0.28102 L -0.14414 0.28102 " pathEditMode="relative" ptsTypes="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96 0.00023 -0.00391 0.00069 -0.00586 0.00069 C -0.02123 0.00208 -0.01706 -0.00463 -0.02149 0.00347 C -0.0224 0.00833 -0.02188 0.00509 -0.02305 0.01296 L -0.02344 0.01643 C -0.02331 0.03819 -0.02331 0.06018 -0.02305 0.08218 C -0.02279 0.09491 -0.02292 0.09305 -0.02201 0.10116 C -0.02214 0.10926 -0.02227 0.11736 -0.02253 0.12546 C -0.02266 0.13009 -0.02305 0.13449 -0.02305 0.13912 C -0.02305 0.15555 -0.02279 0.15625 -0.02201 0.16782 C -0.02214 0.17546 -0.02227 0.18333 -0.02253 0.1912 C -0.02253 0.19305 -0.02279 0.19514 -0.02305 0.19722 C -0.02318 0.19884 -0.02396 0.20231 -0.02396 0.20231 C -0.02474 0.21227 -0.02448 0.20486 -0.02396 0.21528 C -0.02396 0.21667 -0.02422 0.22755 -0.02305 0.23171 C -0.02279 0.23264 -0.0224 0.23356 -0.02201 0.23449 C -0.02214 0.23704 -0.0224 0.23958 -0.02253 0.24213 C -0.02266 0.2456 -0.02214 0.2493 -0.02305 0.25255 C -0.02331 0.25393 -0.02461 0.25301 -0.0254 0.25347 C -0.02592 0.2537 -0.02683 0.2544 -0.02683 0.2544 L -0.02396 0.25347 " pathEditMode="relative" ptsTypes="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376" y="395785"/>
            <a:ext cx="11041039" cy="1446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375" y="2772771"/>
            <a:ext cx="11041039" cy="1446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আগের স্লাইডে দেখানো চিত্র থেকে কী বুঝলে আলোচনা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-Shape 3">
            <a:hlinkClick r:id="" action="ppaction://hlinkshowjump?jump=lastslideviewed"/>
          </p:cNvPr>
          <p:cNvSpPr/>
          <p:nvPr/>
        </p:nvSpPr>
        <p:spPr>
          <a:xfrm flipH="1">
            <a:off x="11300344" y="5793478"/>
            <a:ext cx="600503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M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5904" y="232012"/>
            <a:ext cx="5895833" cy="133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431" y="2395178"/>
            <a:ext cx="5076972" cy="133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খাতা-কলম কেমন ডিভাইস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431" y="4612945"/>
            <a:ext cx="5076972" cy="133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 কেমন ডিভাইস</a:t>
            </a:r>
          </a:p>
        </p:txBody>
      </p:sp>
      <p:sp>
        <p:nvSpPr>
          <p:cNvPr id="7" name="Rectangle 6"/>
          <p:cNvSpPr/>
          <p:nvPr/>
        </p:nvSpPr>
        <p:spPr>
          <a:xfrm>
            <a:off x="6946707" y="4612944"/>
            <a:ext cx="5076972" cy="133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টেলিভিশন-রিমোট কন্ট্রোল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6707" y="2395177"/>
            <a:ext cx="5076972" cy="133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কল থেকে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জগে </a:t>
            </a: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নেয়া হচ্ছে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4961" y="53331"/>
            <a:ext cx="6537278" cy="805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Image result for tree photosynthesis and respi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845"/>
            <a:ext cx="4088879" cy="413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ree photosynthesis and respi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29" y="2615844"/>
            <a:ext cx="3842379" cy="413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9182" y="900754"/>
            <a:ext cx="11969087" cy="1715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ইনপুট ও আউটপুট ডিভাইসের সাথে তুলনা করে তোমার পরিবেশের কয়েকটি বিষয়ের ইনপুট ও আউটপুট ডিভাইস বলা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002" y="3071793"/>
            <a:ext cx="4041998" cy="2133785"/>
          </a:xfrm>
          <a:prstGeom prst="rect">
            <a:avLst/>
          </a:prstGeom>
        </p:spPr>
      </p:pic>
      <p:sp>
        <p:nvSpPr>
          <p:cNvPr id="7" name="L-Shape 6">
            <a:hlinkClick r:id="" action="ppaction://hlinkshowjump?jump=lastslideviewed"/>
          </p:cNvPr>
          <p:cNvSpPr/>
          <p:nvPr/>
        </p:nvSpPr>
        <p:spPr>
          <a:xfrm flipH="1">
            <a:off x="11300344" y="5793478"/>
            <a:ext cx="600503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M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1487606" y="897339"/>
            <a:ext cx="9416956" cy="4902960"/>
          </a:xfrm>
          <a:custGeom>
            <a:avLst/>
            <a:gdLst>
              <a:gd name="connsiteX0" fmla="*/ 661918 w 9416956"/>
              <a:gd name="connsiteY0" fmla="*/ 0 h 5926539"/>
              <a:gd name="connsiteX1" fmla="*/ 1323833 w 9416956"/>
              <a:gd name="connsiteY1" fmla="*/ 383351 h 5926539"/>
              <a:gd name="connsiteX2" fmla="*/ 1323833 w 9416956"/>
              <a:gd name="connsiteY2" fmla="*/ 1221476 h 5926539"/>
              <a:gd name="connsiteX3" fmla="*/ 2809055 w 9416956"/>
              <a:gd name="connsiteY3" fmla="*/ 1221476 h 5926539"/>
              <a:gd name="connsiteX4" fmla="*/ 2922340 w 9416956"/>
              <a:gd name="connsiteY4" fmla="*/ 1234926 h 5926539"/>
              <a:gd name="connsiteX5" fmla="*/ 2931362 w 9416956"/>
              <a:gd name="connsiteY5" fmla="*/ 1238225 h 5926539"/>
              <a:gd name="connsiteX6" fmla="*/ 3029813 w 9416956"/>
              <a:gd name="connsiteY6" fmla="*/ 1228300 h 5926539"/>
              <a:gd name="connsiteX7" fmla="*/ 6414436 w 9416956"/>
              <a:gd name="connsiteY7" fmla="*/ 1228300 h 5926539"/>
              <a:gd name="connsiteX8" fmla="*/ 6987653 w 9416956"/>
              <a:gd name="connsiteY8" fmla="*/ 1801517 h 5926539"/>
              <a:gd name="connsiteX9" fmla="*/ 6987653 w 9416956"/>
              <a:gd name="connsiteY9" fmla="*/ 3299346 h 5926539"/>
              <a:gd name="connsiteX10" fmla="*/ 8855011 w 9416956"/>
              <a:gd name="connsiteY10" fmla="*/ 3299346 h 5926539"/>
              <a:gd name="connsiteX11" fmla="*/ 9405543 w 9416956"/>
              <a:gd name="connsiteY11" fmla="*/ 3844883 h 5926539"/>
              <a:gd name="connsiteX12" fmla="*/ 9411417 w 9416956"/>
              <a:gd name="connsiteY12" fmla="*/ 3915748 h 5926539"/>
              <a:gd name="connsiteX13" fmla="*/ 9416956 w 9416956"/>
              <a:gd name="connsiteY13" fmla="*/ 3948594 h 5926539"/>
              <a:gd name="connsiteX14" fmla="*/ 9416956 w 9416956"/>
              <a:gd name="connsiteY14" fmla="*/ 5530856 h 5926539"/>
              <a:gd name="connsiteX15" fmla="*/ 8755040 w 9416956"/>
              <a:gd name="connsiteY15" fmla="*/ 5926539 h 5926539"/>
              <a:gd name="connsiteX16" fmla="*/ 8093124 w 9416956"/>
              <a:gd name="connsiteY16" fmla="*/ 5530856 h 5926539"/>
              <a:gd name="connsiteX17" fmla="*/ 8093124 w 9416956"/>
              <a:gd name="connsiteY17" fmla="*/ 4665768 h 5926539"/>
              <a:gd name="connsiteX18" fmla="*/ 6607904 w 9416956"/>
              <a:gd name="connsiteY18" fmla="*/ 4665768 h 5926539"/>
              <a:gd name="connsiteX19" fmla="*/ 6528499 w 9416956"/>
              <a:gd name="connsiteY19" fmla="*/ 4656037 h 5926539"/>
              <a:gd name="connsiteX20" fmla="*/ 6414436 w 9416956"/>
              <a:gd name="connsiteY20" fmla="*/ 4667535 h 5926539"/>
              <a:gd name="connsiteX21" fmla="*/ 3029813 w 9416956"/>
              <a:gd name="connsiteY21" fmla="*/ 4667535 h 5926539"/>
              <a:gd name="connsiteX22" fmla="*/ 2456596 w 9416956"/>
              <a:gd name="connsiteY22" fmla="*/ 4094318 h 5926539"/>
              <a:gd name="connsiteX23" fmla="*/ 2456596 w 9416956"/>
              <a:gd name="connsiteY23" fmla="*/ 2545309 h 5926539"/>
              <a:gd name="connsiteX24" fmla="*/ 561946 w 9416956"/>
              <a:gd name="connsiteY24" fmla="*/ 2545309 h 5926539"/>
              <a:gd name="connsiteX25" fmla="*/ 11413 w 9416956"/>
              <a:gd name="connsiteY25" fmla="*/ 2016775 h 5926539"/>
              <a:gd name="connsiteX26" fmla="*/ 5539 w 9416956"/>
              <a:gd name="connsiteY26" fmla="*/ 1948119 h 5926539"/>
              <a:gd name="connsiteX27" fmla="*/ 0 w 9416956"/>
              <a:gd name="connsiteY27" fmla="*/ 1916297 h 5926539"/>
              <a:gd name="connsiteX28" fmla="*/ 0 w 9416956"/>
              <a:gd name="connsiteY28" fmla="*/ 383351 h 5926539"/>
              <a:gd name="connsiteX29" fmla="*/ 661918 w 9416956"/>
              <a:gd name="connsiteY29" fmla="*/ 0 h 592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416956" h="5926539">
                <a:moveTo>
                  <a:pt x="661918" y="0"/>
                </a:moveTo>
                <a:cubicBezTo>
                  <a:pt x="1027427" y="0"/>
                  <a:pt x="1323833" y="171554"/>
                  <a:pt x="1323833" y="383351"/>
                </a:cubicBezTo>
                <a:lnTo>
                  <a:pt x="1323833" y="1221476"/>
                </a:lnTo>
                <a:lnTo>
                  <a:pt x="2809055" y="1221476"/>
                </a:lnTo>
                <a:cubicBezTo>
                  <a:pt x="2847864" y="1221476"/>
                  <a:pt x="2885751" y="1226108"/>
                  <a:pt x="2922340" y="1234926"/>
                </a:cubicBezTo>
                <a:lnTo>
                  <a:pt x="2931362" y="1238225"/>
                </a:lnTo>
                <a:lnTo>
                  <a:pt x="3029813" y="1228300"/>
                </a:lnTo>
                <a:lnTo>
                  <a:pt x="6414436" y="1228300"/>
                </a:lnTo>
                <a:cubicBezTo>
                  <a:pt x="6731015" y="1228300"/>
                  <a:pt x="6987653" y="1484938"/>
                  <a:pt x="6987653" y="1801517"/>
                </a:cubicBezTo>
                <a:lnTo>
                  <a:pt x="6987653" y="3299346"/>
                </a:lnTo>
                <a:lnTo>
                  <a:pt x="8855011" y="3299346"/>
                </a:lnTo>
                <a:cubicBezTo>
                  <a:pt x="9126670" y="3299346"/>
                  <a:pt x="9353164" y="3533583"/>
                  <a:pt x="9405543" y="3844883"/>
                </a:cubicBezTo>
                <a:lnTo>
                  <a:pt x="9411417" y="3915748"/>
                </a:lnTo>
                <a:lnTo>
                  <a:pt x="9416956" y="3948594"/>
                </a:lnTo>
                <a:lnTo>
                  <a:pt x="9416956" y="5530856"/>
                </a:lnTo>
                <a:cubicBezTo>
                  <a:pt x="9416956" y="5749466"/>
                  <a:pt x="9120550" y="5926539"/>
                  <a:pt x="8755040" y="5926539"/>
                </a:cubicBezTo>
                <a:cubicBezTo>
                  <a:pt x="8389530" y="5926539"/>
                  <a:pt x="8093124" y="5749466"/>
                  <a:pt x="8093124" y="5530856"/>
                </a:cubicBezTo>
                <a:lnTo>
                  <a:pt x="8093124" y="4665768"/>
                </a:lnTo>
                <a:lnTo>
                  <a:pt x="6607904" y="4665768"/>
                </a:lnTo>
                <a:lnTo>
                  <a:pt x="6528499" y="4656037"/>
                </a:lnTo>
                <a:lnTo>
                  <a:pt x="6414436" y="4667535"/>
                </a:lnTo>
                <a:lnTo>
                  <a:pt x="3029813" y="4667535"/>
                </a:lnTo>
                <a:cubicBezTo>
                  <a:pt x="2713234" y="4667535"/>
                  <a:pt x="2456596" y="4410897"/>
                  <a:pt x="2456596" y="4094318"/>
                </a:cubicBezTo>
                <a:lnTo>
                  <a:pt x="2456596" y="2545309"/>
                </a:lnTo>
                <a:lnTo>
                  <a:pt x="561946" y="2545309"/>
                </a:lnTo>
                <a:cubicBezTo>
                  <a:pt x="290286" y="2545309"/>
                  <a:pt x="63792" y="2318373"/>
                  <a:pt x="11413" y="2016775"/>
                </a:cubicBezTo>
                <a:lnTo>
                  <a:pt x="5539" y="1948119"/>
                </a:lnTo>
                <a:lnTo>
                  <a:pt x="0" y="1916297"/>
                </a:lnTo>
                <a:lnTo>
                  <a:pt x="0" y="383351"/>
                </a:lnTo>
                <a:cubicBezTo>
                  <a:pt x="0" y="171554"/>
                  <a:pt x="296406" y="0"/>
                  <a:pt x="66191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1583141" y="112593"/>
            <a:ext cx="1105465" cy="784746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Magnetic Disk 16"/>
          <p:cNvSpPr/>
          <p:nvPr/>
        </p:nvSpPr>
        <p:spPr>
          <a:xfrm>
            <a:off x="8275089" y="3773606"/>
            <a:ext cx="1119120" cy="805217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-Shape 4">
            <a:hlinkClick r:id="" action="ppaction://hlinkshowjump?jump=lastslideviewed"/>
          </p:cNvPr>
          <p:cNvSpPr/>
          <p:nvPr/>
        </p:nvSpPr>
        <p:spPr>
          <a:xfrm flipH="1">
            <a:off x="11300344" y="5793478"/>
            <a:ext cx="600503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M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1667 L -2.08333E-7 0.0169 C 0.00026 0.07963 -2.08333E-7 0.14259 0.00104 0.20579 C 0.00117 0.20995 0.00286 0.21343 0.00326 0.21759 C 0.00365 0.22083 0.00339 0.22477 0.00443 0.22755 C 0.00508 0.2294 0.00664 0.22894 0.00781 0.22963 C 0.00925 0.23033 0.01081 0.23102 0.01224 0.23148 C 0.01406 0.23218 0.01602 0.23287 0.01784 0.23357 C 0.02227 0.23495 0.02695 0.23495 0.03125 0.2375 C 0.0349 0.23982 0.03698 0.2412 0.04141 0.24144 C 0.06302 0.24259 0.08464 0.24283 0.10625 0.24352 C 0.1349 0.2507 0.103 0.24329 0.17344 0.24745 C 0.17578 0.24769 0.17786 0.24931 0.18021 0.24954 C 0.203 0.2507 0.22565 0.2507 0.24844 0.25139 C 0.25039 0.25208 0.25221 0.25278 0.25404 0.25347 C 0.2556 0.25394 0.25703 0.25509 0.25859 0.25556 C 0.31068 0.26343 0.25612 0.25278 0.29323 0.25949 C 0.29622 0.25995 0.29922 0.26065 0.30221 0.26134 C 0.30378 0.26181 0.30521 0.26343 0.30664 0.26343 C 0.3306 0.26458 0.4612 0.26713 0.47357 0.26736 L 0.48021 0.2713 L 0.48359 0.27315 C 0.48893 0.27963 0.48568 0.27662 0.49362 0.28125 L 0.49701 0.28333 C 0.49779 0.28542 0.4987 0.28704 0.49922 0.28935 C 0.50026 0.29306 0.50013 0.29769 0.50156 0.30116 C 0.50378 0.30718 0.5043 0.3081 0.50599 0.31505 C 0.50638 0.31713 0.50677 0.31898 0.50716 0.32107 C 0.50677 0.32454 0.50677 0.32778 0.50599 0.33102 C 0.50521 0.3338 0.50091 0.33982 0.49922 0.34097 C 0.49714 0.34283 0.49479 0.34375 0.49258 0.34514 C 0.48398 0.35 0.48763 0.34861 0.47122 0.34908 L 0.225 0.35301 C 0.21159 0.3537 0.19792 0.35046 0.18464 0.35509 C 0.18346 0.35533 0.18164 0.37454 0.18125 0.37685 C 0.18099 0.37894 0.1806 0.38079 0.18021 0.38287 C 0.18047 0.38843 0.18021 0.40301 0.18242 0.41065 C 0.18477 0.41898 0.18633 0.41875 0.19141 0.42477 C 0.20104 0.43611 0.1888 0.42245 0.19805 0.43056 C 0.19935 0.43171 0.20026 0.43357 0.20143 0.43472 C 0.20443 0.43704 0.21029 0.44005 0.2138 0.44051 C 0.21901 0.44167 0.22422 0.4419 0.22943 0.44259 C 0.23763 0.4419 0.24583 0.44213 0.25404 0.44051 C 0.25716 0.44005 0.26003 0.43727 0.26302 0.43658 L 0.28203 0.43264 C 0.28359 0.43218 0.28503 0.43079 0.28659 0.43056 C 0.29779 0.4294 0.30898 0.4294 0.32018 0.4287 C 0.34284 0.4294 0.36563 0.42894 0.38841 0.43056 C 0.39154 0.43079 0.39427 0.43403 0.3974 0.43472 L 0.40638 0.43658 L 0.41641 0.43866 C 0.41901 0.43912 0.42161 0.43982 0.42422 0.44051 C 0.42539 0.4412 0.42643 0.44236 0.4276 0.44259 C 0.43984 0.44445 0.46458 0.44653 0.46458 0.44676 C 0.46602 0.44722 0.46758 0.44815 0.46901 0.44861 C 0.47161 0.44931 0.47435 0.44908 0.47682 0.45046 C 0.47813 0.45116 0.47917 0.45324 0.48021 0.45463 C 0.47982 0.45857 0.4806 0.46343 0.47917 0.46644 C 0.4776 0.46968 0.47461 0.46921 0.4724 0.47037 C 0.47122 0.47107 0.47018 0.47199 0.46901 0.47245 C 0.46589 0.47361 0.46211 0.47477 0.45898 0.47639 C 0.45703 0.47755 0.45052 0.48195 0.44779 0.48241 C 0.44258 0.48333 0.43737 0.4838 0.43203 0.48449 C 0.4224 0.48519 0.41263 0.48565 0.403 0.48634 L 0.33698 0.48449 C 0.33359 0.48426 0.33021 0.48333 0.32682 0.48241 C 0.31484 0.47917 0.33242 0.48102 0.31458 0.47847 C 0.3082 0.47755 0.30182 0.47708 0.29544 0.47639 C 0.29258 0.4757 0.28945 0.47523 0.28659 0.47454 C 0.28281 0.47338 0.27917 0.47107 0.27539 0.47037 L 0.253 0.46644 C 0.24961 0.46574 0.24622 0.46482 0.24284 0.46458 C 0.2362 0.46366 0.22943 0.4632 0.22279 0.4625 C 0.2138 0.4632 0.20469 0.46181 0.19583 0.46458 C 0.19323 0.46528 0.18919 0.47245 0.18919 0.47269 C 0.1888 0.47454 0.18802 0.47639 0.18802 0.47847 C 0.18802 0.48519 0.18828 0.4919 0.18919 0.49838 C 0.18971 0.50301 0.19258 0.50602 0.19479 0.50833 C 0.19727 0.51088 0.19974 0.51296 0.2026 0.51435 C 0.20443 0.51505 0.20638 0.51551 0.2082 0.5162 C 0.20938 0.51667 0.21042 0.51783 0.21159 0.51829 C 0.21484 0.51921 0.21823 0.51991 0.22161 0.52014 C 0.24219 0.5213 0.26263 0.52153 0.2832 0.52222 L 0.30664 0.52014 L 0.35039 0.51829 C 0.35247 0.51806 0.36471 0.51482 0.36719 0.51435 C 0.38138 0.51482 0.39557 0.51505 0.40964 0.5162 C 0.4112 0.51644 0.41263 0.51783 0.41419 0.51829 C 0.41979 0.51921 0.42539 0.51968 0.43099 0.52014 C 0.45951 0.52245 0.45742 0.52222 0.47578 0.52222 L 0.47357 0.52408 " pathEditMode="relative" rAng="0" ptsTypes="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2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3.7037E-6 L 0.04297 0.00023 L 0.05299 0.00185 C 0.06406 0.0037 0.07187 0.00439 0.0832 0.00578 C 0.08437 0.00648 0.08542 0.0074 0.08659 0.00787 C 0.09023 0.00926 0.09414 0.00972 0.09779 0.0118 L 0.10443 0.01574 C 0.10872 0.01828 0.11068 0.01898 0.11458 0.02569 C 0.11888 0.03333 0.11706 0.02939 0.12018 0.03773 C 0.12057 0.03958 0.12096 0.04166 0.12122 0.04375 C 0.12213 0.0493 0.12305 0.06018 0.12357 0.06551 C 0.12396 0.07685 0.12435 0.09328 0.12578 0.10532 C 0.12604 0.1074 0.12656 0.10926 0.12695 0.11134 C 0.12656 0.12453 0.1263 0.13773 0.12578 0.15115 C 0.12552 0.1581 0.12448 0.16412 0.12357 0.17083 C 0.12396 0.19745 0.12461 0.22407 0.12461 0.25046 C 0.12461 0.26967 0.12383 0.28889 0.12357 0.3081 C 0.12344 0.31273 0.12357 0.31736 0.12357 0.32222 L 0.12357 0.32245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2251" y="204716"/>
            <a:ext cx="2183641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নির্ঘণ্ট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600502" y="1815152"/>
            <a:ext cx="2183641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600502" y="3111689"/>
            <a:ext cx="2183641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748585" y="1815152"/>
            <a:ext cx="2183641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3748585" y="3094628"/>
            <a:ext cx="2183641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896669" y="1815152"/>
            <a:ext cx="2183641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6896669" y="3111689"/>
            <a:ext cx="2183641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9587553" y="1815152"/>
            <a:ext cx="2183641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hlinkClick r:id="rId9" action="ppaction://hlinksldjump"/>
          </p:cNvPr>
          <p:cNvSpPr/>
          <p:nvPr/>
        </p:nvSpPr>
        <p:spPr>
          <a:xfrm>
            <a:off x="9587553" y="3111689"/>
            <a:ext cx="2183641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hlinkClick r:id="rId10" action="ppaction://hlinksldjump"/>
          </p:cNvPr>
          <p:cNvSpPr/>
          <p:nvPr/>
        </p:nvSpPr>
        <p:spPr>
          <a:xfrm>
            <a:off x="600502" y="4374103"/>
            <a:ext cx="2183641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hlinkClick r:id="rId11" action="ppaction://hlinksldjump"/>
          </p:cNvPr>
          <p:cNvSpPr/>
          <p:nvPr/>
        </p:nvSpPr>
        <p:spPr>
          <a:xfrm>
            <a:off x="600502" y="5691118"/>
            <a:ext cx="2183641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১৩শ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hlinkClick r:id="rId12" action="ppaction://hlinksldjump"/>
          </p:cNvPr>
          <p:cNvSpPr/>
          <p:nvPr/>
        </p:nvSpPr>
        <p:spPr>
          <a:xfrm>
            <a:off x="3782704" y="4374104"/>
            <a:ext cx="2183641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hlinkClick r:id="rId13" action="ppaction://hlinksldjump"/>
          </p:cNvPr>
          <p:cNvSpPr/>
          <p:nvPr/>
        </p:nvSpPr>
        <p:spPr>
          <a:xfrm>
            <a:off x="9587552" y="4374105"/>
            <a:ext cx="2183641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১২শ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hlinkClick r:id="rId14" action="ppaction://hlinksldjump"/>
          </p:cNvPr>
          <p:cNvSpPr/>
          <p:nvPr/>
        </p:nvSpPr>
        <p:spPr>
          <a:xfrm>
            <a:off x="6896668" y="4374106"/>
            <a:ext cx="2183641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১১শ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0183" y="518615"/>
            <a:ext cx="9294125" cy="133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0184" y="2415646"/>
            <a:ext cx="9294126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মাহমুদুর রহমান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(আইসিটি)</a:t>
            </a:r>
          </a:p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BTT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ব্যাচ নম্বরঃ ১৪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 ডিঃ ৪০২</a:t>
            </a:r>
          </a:p>
        </p:txBody>
      </p:sp>
      <p:sp>
        <p:nvSpPr>
          <p:cNvPr id="4" name="L-Shape 3">
            <a:hlinkClick r:id="" action="ppaction://hlinkshowjump?jump=lastslideviewed"/>
          </p:cNvPr>
          <p:cNvSpPr/>
          <p:nvPr/>
        </p:nvSpPr>
        <p:spPr>
          <a:xfrm flipH="1">
            <a:off x="11300344" y="5793478"/>
            <a:ext cx="600503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M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9934" y="95535"/>
            <a:ext cx="10890913" cy="6612343"/>
            <a:chOff x="163772" y="95535"/>
            <a:chExt cx="11737075" cy="6612343"/>
          </a:xfrm>
        </p:grpSpPr>
        <p:sp>
          <p:nvSpPr>
            <p:cNvPr id="2" name="Rectangle 1"/>
            <p:cNvSpPr/>
            <p:nvPr/>
          </p:nvSpPr>
          <p:spPr>
            <a:xfrm>
              <a:off x="163772" y="95535"/>
              <a:ext cx="11136573" cy="5977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</a:p>
            <a:p>
              <a:pPr algn="ctr"/>
              <a:endParaRPr lang="bn-BD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		৭ম</a:t>
              </a:r>
            </a:p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		তথ্য ও যোগাযোগ প্রযুক্তি</a:t>
              </a:r>
            </a:p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		২য়</a:t>
              </a:r>
            </a:p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মোট শিক্ষার্থীঃ  ৩৫</a:t>
              </a:r>
            </a:p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		৪৫ মিনিট</a:t>
              </a:r>
            </a:p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		০6/০৫/২০১৯ খ্রিঃ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L-Shape 2">
              <a:hlinkClick r:id="" action="ppaction://hlinkshowjump?jump=lastslideviewed"/>
            </p:cNvPr>
            <p:cNvSpPr/>
            <p:nvPr/>
          </p:nvSpPr>
          <p:spPr>
            <a:xfrm flipH="1">
              <a:off x="11300344" y="5793478"/>
              <a:ext cx="600503" cy="91440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M</a:t>
              </a:r>
            </a:p>
            <a:p>
              <a:pPr algn="ctr"/>
              <a:endParaRPr lang="bn-BD" dirty="0"/>
            </a:p>
            <a:p>
              <a:pPr algn="ctr"/>
              <a:r>
                <a:rPr lang="bn-BD" dirty="0" smtClean="0"/>
                <a:t>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45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put device of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0" y="149957"/>
            <a:ext cx="11038114" cy="661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-Shape 2">
            <a:hlinkClick r:id="" action="ppaction://hlinkshowjump?jump=lastslideviewed"/>
          </p:cNvPr>
          <p:cNvSpPr/>
          <p:nvPr/>
        </p:nvSpPr>
        <p:spPr>
          <a:xfrm flipH="1">
            <a:off x="11300344" y="5793478"/>
            <a:ext cx="600503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M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82" y="222069"/>
            <a:ext cx="8669381" cy="6502036"/>
          </a:xfrm>
          <a:prstGeom prst="rect">
            <a:avLst/>
          </a:prstGeom>
        </p:spPr>
      </p:pic>
      <p:sp>
        <p:nvSpPr>
          <p:cNvPr id="3" name="L-Shape 2">
            <a:hlinkClick r:id="" action="ppaction://hlinkshowjump?jump=lastslideviewed"/>
          </p:cNvPr>
          <p:cNvSpPr/>
          <p:nvPr/>
        </p:nvSpPr>
        <p:spPr>
          <a:xfrm flipH="1">
            <a:off x="11300344" y="5793478"/>
            <a:ext cx="600503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M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492368"/>
            <a:ext cx="11465168" cy="541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ইনপুট ডিভাইস বলতে পারবে;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ইনপুট ও আউটপুট এর মধ্যে পার্থক্য উল্লেখ করতে পারবে;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ইনপুট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 সনাক্ত করে তাদের কাজ বর্ণনা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-Shape 2">
            <a:hlinkClick r:id="" action="ppaction://hlinkshowjump?jump=lastslideviewed"/>
          </p:cNvPr>
          <p:cNvSpPr/>
          <p:nvPr/>
        </p:nvSpPr>
        <p:spPr>
          <a:xfrm flipH="1">
            <a:off x="11455089" y="5652801"/>
            <a:ext cx="600503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M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>
            <a:hlinkClick r:id="" action="ppaction://hlinkshowjump?jump=lastslideviewed"/>
          </p:cNvPr>
          <p:cNvSpPr/>
          <p:nvPr/>
        </p:nvSpPr>
        <p:spPr>
          <a:xfrm flipH="1">
            <a:off x="11300344" y="5793478"/>
            <a:ext cx="600503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M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435" y="134657"/>
            <a:ext cx="11573692" cy="649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Image result for 1st generation keyboard &amp; mouse of comput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45" y="2300914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1st generation keyboard &amp; mouse of computer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95" y="2300915"/>
            <a:ext cx="286403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mobile phone png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6689" l="1174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32" y="4119836"/>
            <a:ext cx="5676900" cy="256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3149" y="475358"/>
            <a:ext cx="3052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844" y="1372210"/>
            <a:ext cx="3002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চিত্রটির নাম কি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5831" y="1476708"/>
            <a:ext cx="2793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চিত্রটির নাম কি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7527" y="3592891"/>
            <a:ext cx="279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চিত্রটির নাম কি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-Shape 9">
            <a:hlinkClick r:id="" action="ppaction://hlinkshowjump?jump=lastslideviewed"/>
          </p:cNvPr>
          <p:cNvSpPr/>
          <p:nvPr/>
        </p:nvSpPr>
        <p:spPr>
          <a:xfrm flipH="1">
            <a:off x="11300344" y="5793478"/>
            <a:ext cx="600503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M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49" y="666207"/>
            <a:ext cx="11163869" cy="2259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pPr algn="ctr"/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ইনপুট ডিভাইস কিনা? কেন?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Image result for br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3189424"/>
            <a:ext cx="2428784" cy="242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omputer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08" y="3148480"/>
            <a:ext cx="2559412" cy="242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-Shape 4">
            <a:hlinkClick r:id="" action="ppaction://hlinkshowjump?jump=lastslideviewed"/>
          </p:cNvPr>
          <p:cNvSpPr/>
          <p:nvPr/>
        </p:nvSpPr>
        <p:spPr>
          <a:xfrm flipH="1">
            <a:off x="11300344" y="5793478"/>
            <a:ext cx="600503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M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</TotalTime>
  <Words>180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82</cp:revision>
  <dcterms:created xsi:type="dcterms:W3CDTF">2019-05-05T09:56:32Z</dcterms:created>
  <dcterms:modified xsi:type="dcterms:W3CDTF">2019-11-16T16:31:22Z</dcterms:modified>
</cp:coreProperties>
</file>