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1054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52600"/>
            <a:ext cx="7467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১,লেনদেনের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৩,সাধারন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জাবেদাকে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0"/>
            <a:ext cx="38862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জাবেদার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748e363613487.5ab66741a5e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6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4864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মোসাঃ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শাহানা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আখতার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Email:shahana12shs@gmail.com</a:t>
            </a:r>
          </a:p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ফোনঃ০১৭৪৫৫৬০৭০২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শ্রেনীঃ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তাংঃ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১৪-১১-২০১৯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91000" cy="3048000"/>
          </a:xfrm>
          <a:prstGeom prst="rect">
            <a:avLst/>
          </a:prstGeom>
        </p:spPr>
      </p:pic>
      <p:pic>
        <p:nvPicPr>
          <p:cNvPr id="3" name="Picture 2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0"/>
            <a:ext cx="4800600" cy="2971800"/>
          </a:xfrm>
          <a:prstGeom prst="rect">
            <a:avLst/>
          </a:prstGeom>
        </p:spPr>
      </p:pic>
      <p:pic>
        <p:nvPicPr>
          <p:cNvPr id="4" name="Picture 3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3505200"/>
            <a:ext cx="3810000" cy="2836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048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3048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বেচাকেনার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645789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362200"/>
            <a:ext cx="861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13482">
            <a:off x="6082022" y="690137"/>
            <a:ext cx="2902674" cy="1667076"/>
          </a:xfrm>
          <a:prstGeom prst="rect">
            <a:avLst/>
          </a:prstGeom>
        </p:spPr>
      </p:pic>
      <p:pic>
        <p:nvPicPr>
          <p:cNvPr id="4" name="Picture 3" descr="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161838">
            <a:off x="193306" y="4655453"/>
            <a:ext cx="2710831" cy="1556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077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-----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১,জাবেদা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২,জাবেদার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৩,জাবেদার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৪,জাবেদার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762000"/>
            <a:ext cx="3211033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62200" y="1371600"/>
            <a:ext cx="4476999" cy="1298437"/>
            <a:chOff x="3199339" y="2683560"/>
            <a:chExt cx="4104167" cy="1016672"/>
          </a:xfrm>
        </p:grpSpPr>
        <p:sp>
          <p:nvSpPr>
            <p:cNvPr id="5" name="Left-Right-Up Arrow 4"/>
            <p:cNvSpPr/>
            <p:nvPr/>
          </p:nvSpPr>
          <p:spPr>
            <a:xfrm>
              <a:off x="3199339" y="2849628"/>
              <a:ext cx="4104167" cy="850604"/>
            </a:xfrm>
            <a:prstGeom prst="leftRightUp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4750130" y="2683560"/>
              <a:ext cx="1092530" cy="27734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2286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2209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990600" y="2819400"/>
            <a:ext cx="484632" cy="825430"/>
          </a:xfrm>
          <a:prstGeom prst="downArrow">
            <a:avLst/>
          </a:prstGeom>
          <a:solidFill>
            <a:srgbClr val="002060"/>
          </a:solidFill>
          <a:ln w="1905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239000" y="2667000"/>
            <a:ext cx="484632" cy="825430"/>
          </a:xfrm>
          <a:prstGeom prst="downArrow">
            <a:avLst/>
          </a:prstGeom>
          <a:solidFill>
            <a:srgbClr val="002060"/>
          </a:solidFill>
          <a:ln w="1905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505200"/>
            <a:ext cx="2008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১.ক্রয়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962400"/>
            <a:ext cx="225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২.বিক্রয়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419600"/>
            <a:ext cx="2593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৩.ক্রয়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876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৪.বিক্রয়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5334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৫.নগদ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791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৬.নগদ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3505200"/>
            <a:ext cx="2461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১.সংশোধনী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3962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২.সমন্বয়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4419600"/>
            <a:ext cx="2381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3.প্রারম্ভিক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24600" y="4953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4.সমাপনী </a:t>
            </a:r>
            <a:r>
              <a:rPr lang="en-US" sz="28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2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86200" y="2667000"/>
            <a:ext cx="1620799" cy="1620799"/>
            <a:chOff x="3937604" y="2457196"/>
            <a:chExt cx="1620799" cy="1620799"/>
          </a:xfrm>
        </p:grpSpPr>
        <p:sp>
          <p:nvSpPr>
            <p:cNvPr id="4" name="Oval 3"/>
            <p:cNvSpPr/>
            <p:nvPr/>
          </p:nvSpPr>
          <p:spPr>
            <a:xfrm>
              <a:off x="3937604" y="2457196"/>
              <a:ext cx="1620799" cy="1620799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Oval 4"/>
            <p:cNvSpPr/>
            <p:nvPr/>
          </p:nvSpPr>
          <p:spPr>
            <a:xfrm>
              <a:off x="4174965" y="2694556"/>
              <a:ext cx="1146077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latin typeface="NikoshBAN" pitchFamily="2" charset="0"/>
                  <a:cs typeface="NikoshBAN" pitchFamily="2" charset="0"/>
                </a:rPr>
                <a:t>জাবেদার গুরুত্ব</a:t>
              </a:r>
              <a:endParaRPr lang="en-US" sz="32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33800" y="304800"/>
            <a:ext cx="1620799" cy="1620799"/>
            <a:chOff x="3937604" y="26465"/>
            <a:chExt cx="1620799" cy="1620799"/>
          </a:xfrm>
        </p:grpSpPr>
        <p:sp>
          <p:nvSpPr>
            <p:cNvPr id="7" name="Oval 6"/>
            <p:cNvSpPr/>
            <p:nvPr/>
          </p:nvSpPr>
          <p:spPr>
            <a:xfrm>
              <a:off x="3937604" y="26465"/>
              <a:ext cx="1620799" cy="162079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4174965" y="263825"/>
              <a:ext cx="1146077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লেনদেন লিপিবব্ধ করণ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72200" y="1447800"/>
            <a:ext cx="1981199" cy="1620799"/>
            <a:chOff x="6025667" y="931977"/>
            <a:chExt cx="1981199" cy="1620799"/>
          </a:xfrm>
        </p:grpSpPr>
        <p:sp>
          <p:nvSpPr>
            <p:cNvPr id="12" name="Oval 11"/>
            <p:cNvSpPr/>
            <p:nvPr/>
          </p:nvSpPr>
          <p:spPr>
            <a:xfrm>
              <a:off x="6025667" y="931977"/>
              <a:ext cx="1776282" cy="162079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6285797" y="1169337"/>
              <a:ext cx="1721069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err="1" smtClean="0">
                  <a:latin typeface="NikoshBAN" pitchFamily="2" charset="0"/>
                  <a:cs typeface="NikoshBAN" pitchFamily="2" charset="0"/>
                </a:rPr>
                <a:t>লেনদেনের</a:t>
              </a:r>
              <a:r>
                <a:rPr lang="en-US" sz="2400" b="1" kern="12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400" b="1" kern="1200" dirty="0" err="1" smtClean="0">
                  <a:latin typeface="NikoshBAN" pitchFamily="2" charset="0"/>
                  <a:cs typeface="NikoshBAN" pitchFamily="2" charset="0"/>
                </a:rPr>
                <a:t>মোট</a:t>
              </a:r>
              <a:r>
                <a:rPr lang="en-US" sz="2400" b="1" kern="1200" dirty="0" smtClean="0">
                  <a:latin typeface="NikoshBAN" pitchFamily="2" charset="0"/>
                  <a:cs typeface="NikoshBAN" pitchFamily="2" charset="0"/>
                </a:rPr>
                <a:t> সংখ্যা ও পরিমান জানা</a:t>
              </a:r>
              <a:endParaRPr lang="en-US" sz="24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48400" y="3810000"/>
            <a:ext cx="1746119" cy="1620799"/>
            <a:chOff x="6212189" y="3128712"/>
            <a:chExt cx="1746119" cy="1620799"/>
          </a:xfrm>
        </p:grpSpPr>
        <p:sp>
          <p:nvSpPr>
            <p:cNvPr id="15" name="Oval 14"/>
            <p:cNvSpPr/>
            <p:nvPr/>
          </p:nvSpPr>
          <p:spPr>
            <a:xfrm>
              <a:off x="6212189" y="3128712"/>
              <a:ext cx="1746119" cy="162079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6620302" y="3366072"/>
              <a:ext cx="1234693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err="1" smtClean="0">
                  <a:latin typeface="NikoshBAN" pitchFamily="2" charset="0"/>
                  <a:cs typeface="NikoshBAN" pitchFamily="2" charset="0"/>
                </a:rPr>
                <a:t>লেনদেনের</a:t>
              </a: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ব্যাখ্যা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81400" y="4876800"/>
            <a:ext cx="1796931" cy="1620799"/>
            <a:chOff x="4917179" y="4647211"/>
            <a:chExt cx="1796931" cy="1620799"/>
          </a:xfrm>
        </p:grpSpPr>
        <p:sp>
          <p:nvSpPr>
            <p:cNvPr id="18" name="Oval 17"/>
            <p:cNvSpPr/>
            <p:nvPr/>
          </p:nvSpPr>
          <p:spPr>
            <a:xfrm>
              <a:off x="4917179" y="4647211"/>
              <a:ext cx="1796931" cy="162079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/>
            <p:nvPr/>
          </p:nvSpPr>
          <p:spPr>
            <a:xfrm>
              <a:off x="5180334" y="4884571"/>
              <a:ext cx="1270621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দ্বৈত স্বত্তার প্রয়োগ নিশ্চিত 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24000" y="3505200"/>
            <a:ext cx="1620799" cy="1620799"/>
            <a:chOff x="1567816" y="3226685"/>
            <a:chExt cx="1620799" cy="1620799"/>
          </a:xfrm>
        </p:grpSpPr>
        <p:sp>
          <p:nvSpPr>
            <p:cNvPr id="21" name="Oval 20"/>
            <p:cNvSpPr/>
            <p:nvPr/>
          </p:nvSpPr>
          <p:spPr>
            <a:xfrm>
              <a:off x="1567816" y="3226685"/>
              <a:ext cx="1620799" cy="162079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1805177" y="3235445"/>
              <a:ext cx="1146077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err="1" smtClean="0">
                  <a:latin typeface="NikoshBAN" pitchFamily="2" charset="0"/>
                  <a:cs typeface="NikoshBAN" pitchFamily="2" charset="0"/>
                </a:rPr>
                <a:t>ভুল</a:t>
              </a: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kern="1200" dirty="0" err="1" smtClean="0">
                  <a:latin typeface="NikoshBAN" pitchFamily="2" charset="0"/>
                  <a:cs typeface="NikoshBAN" pitchFamily="2" charset="0"/>
                </a:rPr>
                <a:t>ত্রুটি</a:t>
              </a: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kern="1200" dirty="0" err="1" smtClean="0">
                  <a:latin typeface="NikoshBAN" pitchFamily="2" charset="0"/>
                  <a:cs typeface="NikoshBAN" pitchFamily="2" charset="0"/>
                </a:rPr>
                <a:t>হ্রাস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828800" y="1295400"/>
            <a:ext cx="1624689" cy="1620799"/>
            <a:chOff x="1959037" y="1017860"/>
            <a:chExt cx="1624689" cy="1620799"/>
          </a:xfrm>
        </p:grpSpPr>
        <p:sp>
          <p:nvSpPr>
            <p:cNvPr id="24" name="Oval 23"/>
            <p:cNvSpPr/>
            <p:nvPr/>
          </p:nvSpPr>
          <p:spPr>
            <a:xfrm>
              <a:off x="1959037" y="1017860"/>
              <a:ext cx="1624689" cy="162079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/>
            <p:cNvSpPr/>
            <p:nvPr/>
          </p:nvSpPr>
          <p:spPr>
            <a:xfrm>
              <a:off x="2273167" y="1179020"/>
              <a:ext cx="1148829" cy="1146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smtClean="0">
                  <a:latin typeface="NikoshBAN" pitchFamily="2" charset="0"/>
                  <a:cs typeface="NikoshBAN" pitchFamily="2" charset="0"/>
                </a:rPr>
                <a:t>পাকা বহির সহায়ক</a:t>
              </a:r>
              <a:endParaRPr lang="en-US" sz="2800" b="1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cxnSp>
        <p:nvCxnSpPr>
          <p:cNvPr id="27" name="Straight Connector 26"/>
          <p:cNvCxnSpPr>
            <a:endCxn id="4" idx="0"/>
          </p:cNvCxnSpPr>
          <p:nvPr/>
        </p:nvCxnSpPr>
        <p:spPr>
          <a:xfrm rot="5400000">
            <a:off x="4329500" y="2272100"/>
            <a:ext cx="762000" cy="2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5334000" y="266700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10200" y="3886200"/>
            <a:ext cx="1676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</p:cNvCxnSpPr>
          <p:nvPr/>
        </p:nvCxnSpPr>
        <p:spPr>
          <a:xfrm rot="5400000" flipH="1" flipV="1">
            <a:off x="4221133" y="4525933"/>
            <a:ext cx="609600" cy="9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048000" y="37338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352800" y="24384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14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0"/>
            <a:ext cx="2085975" cy="2190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8194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কিভাব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38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0"/>
            <a:ext cx="2476500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5908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-----৯০০০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বাহারের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---১৫০০০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----৮০০০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---১৪০০০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উপরোত্ত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198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Smit</cp:lastModifiedBy>
  <cp:revision>49</cp:revision>
  <dcterms:created xsi:type="dcterms:W3CDTF">2006-08-16T00:00:00Z</dcterms:created>
  <dcterms:modified xsi:type="dcterms:W3CDTF">2019-11-16T13:33:24Z</dcterms:modified>
</cp:coreProperties>
</file>