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5" r:id="rId11"/>
    <p:sldId id="274" r:id="rId12"/>
    <p:sldId id="265" r:id="rId13"/>
    <p:sldId id="266" r:id="rId14"/>
    <p:sldId id="267" r:id="rId15"/>
    <p:sldId id="268" r:id="rId16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F18ED-47F9-49BD-8A8B-55BDB89D47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1143000"/>
            <a:ext cx="4241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5FDFE-F65C-4908-9217-8480A28E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0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8100" y="1143000"/>
            <a:ext cx="4241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FDFE-F65C-4908-9217-8480A28EC3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0059145" cy="73152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8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4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6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56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583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1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0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4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6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0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80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80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7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02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4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7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2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92000">
              <a:srgbClr val="FFFF00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067714" cy="73152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CF83FF-E5AE-41E4-B678-02D9C9B7E4B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7BD45B-8DA5-4E0E-B570-2F713DD7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9E36FE5-ED5D-4E68-A650-FBBDE187AB3C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EF408-034A-47A6-A6F0-CC612BE7A9FD}"/>
              </a:ext>
            </a:extLst>
          </p:cNvPr>
          <p:cNvSpPr txBox="1"/>
          <p:nvPr/>
        </p:nvSpPr>
        <p:spPr>
          <a:xfrm>
            <a:off x="745587" y="759655"/>
            <a:ext cx="8567225" cy="597876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FFF17-5E72-4441-B023-74278546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783" y="2495090"/>
            <a:ext cx="5366833" cy="3160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286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2FF598C-3389-4B98-99CD-065C633DF5D4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908B2-A81A-436F-94EE-1DD82C2C2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6" y="1265762"/>
            <a:ext cx="2431640" cy="2177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5E6EEF-6612-4F73-9AFF-9C896ADBC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62" y="3640048"/>
            <a:ext cx="2447861" cy="217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F11E79-168D-4675-9BA4-C2E774146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9" y="3640048"/>
            <a:ext cx="2431640" cy="217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FAA82-DAF3-479E-82C0-5517FAB05B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6" y="3640050"/>
            <a:ext cx="2431640" cy="217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FDD99-62F9-44EF-8D0B-E8C95D4880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90" y="1274373"/>
            <a:ext cx="2415419" cy="217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E3663-10B9-465D-8FE3-78484A40F6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43" y="1184840"/>
            <a:ext cx="2415419" cy="2177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D8133B-9641-4D25-9AB1-C385F8828184}"/>
              </a:ext>
            </a:extLst>
          </p:cNvPr>
          <p:cNvSpPr/>
          <p:nvPr/>
        </p:nvSpPr>
        <p:spPr>
          <a:xfrm>
            <a:off x="3126256" y="493856"/>
            <a:ext cx="3914935" cy="4489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7F4095-F8BD-413C-B445-04F3D33B928E}"/>
              </a:ext>
            </a:extLst>
          </p:cNvPr>
          <p:cNvSpPr/>
          <p:nvPr/>
        </p:nvSpPr>
        <p:spPr>
          <a:xfrm>
            <a:off x="2026829" y="6040827"/>
            <a:ext cx="56589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7F9497-D629-40BE-BEE4-856CA8E993E1}"/>
              </a:ext>
            </a:extLst>
          </p:cNvPr>
          <p:cNvSpPr/>
          <p:nvPr/>
        </p:nvSpPr>
        <p:spPr>
          <a:xfrm>
            <a:off x="3238876" y="6031683"/>
            <a:ext cx="3033203" cy="64633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7EBD1-EC36-4E7D-9504-DDF2BBF80CAC}"/>
              </a:ext>
            </a:extLst>
          </p:cNvPr>
          <p:cNvSpPr/>
          <p:nvPr/>
        </p:nvSpPr>
        <p:spPr>
          <a:xfrm>
            <a:off x="1856935" y="5984471"/>
            <a:ext cx="582881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defTabSz="914400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234024-02AF-40DC-944D-2BC699B87130}"/>
              </a:ext>
            </a:extLst>
          </p:cNvPr>
          <p:cNvSpPr txBox="1"/>
          <p:nvPr/>
        </p:nvSpPr>
        <p:spPr>
          <a:xfrm>
            <a:off x="1941881" y="6020316"/>
            <a:ext cx="565892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মাছ,মাংস,দুধ,ডিম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547DB9-17DB-479A-8D75-9E0D834A8C12}"/>
              </a:ext>
            </a:extLst>
          </p:cNvPr>
          <p:cNvSpPr/>
          <p:nvPr/>
        </p:nvSpPr>
        <p:spPr>
          <a:xfrm>
            <a:off x="2026829" y="6005723"/>
            <a:ext cx="551697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আমিষ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জাতীয়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খাদ্যের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6909C-E205-4E5B-853A-B022D2E8986E}"/>
              </a:ext>
            </a:extLst>
          </p:cNvPr>
          <p:cNvSpPr txBox="1"/>
          <p:nvPr/>
        </p:nvSpPr>
        <p:spPr>
          <a:xfrm>
            <a:off x="2174608" y="6019575"/>
            <a:ext cx="530317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</p:spTree>
    <p:extLst>
      <p:ext uri="{BB962C8B-B14F-4D97-AF65-F5344CB8AC3E}">
        <p14:creationId xmlns:p14="http://schemas.microsoft.com/office/powerpoint/2010/main" val="2179782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2FF598C-3389-4B98-99CD-065C633DF5D4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79081-D9B1-4225-9D8F-F217E1A3D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69" y="2090665"/>
            <a:ext cx="237172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192430-9FAB-43E9-8AB4-BAF0679DB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1" y="2090665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63F0E3-B6F0-4D53-9482-28D71F823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87" y="2090665"/>
            <a:ext cx="2466975" cy="1809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983293-C1C3-489A-BBD8-31079FC230D6}"/>
              </a:ext>
            </a:extLst>
          </p:cNvPr>
          <p:cNvSpPr/>
          <p:nvPr/>
        </p:nvSpPr>
        <p:spPr>
          <a:xfrm>
            <a:off x="2065889" y="684067"/>
            <a:ext cx="592662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আমিষ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9FC367-1DE5-4D67-A32A-41A314C4395C}"/>
              </a:ext>
            </a:extLst>
          </p:cNvPr>
          <p:cNvSpPr/>
          <p:nvPr/>
        </p:nvSpPr>
        <p:spPr>
          <a:xfrm>
            <a:off x="1066416" y="4622582"/>
            <a:ext cx="792556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আমিষ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349CD-875F-4F5C-8E38-69E24951F986}"/>
              </a:ext>
            </a:extLst>
          </p:cNvPr>
          <p:cNvSpPr txBox="1"/>
          <p:nvPr/>
        </p:nvSpPr>
        <p:spPr>
          <a:xfrm>
            <a:off x="676576" y="4651564"/>
            <a:ext cx="8720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পেষি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6911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FDD5955-6356-4CC2-A149-CAA2BA8012BD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9C76BD-B155-45EA-813E-C1BF778B9526}"/>
              </a:ext>
            </a:extLst>
          </p:cNvPr>
          <p:cNvSpPr/>
          <p:nvPr/>
        </p:nvSpPr>
        <p:spPr>
          <a:xfrm>
            <a:off x="590843" y="5343938"/>
            <a:ext cx="8862646" cy="61316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১।আমিষ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C04F39-2D66-4A0A-81DC-AD1C312CCA8B}"/>
              </a:ext>
            </a:extLst>
          </p:cNvPr>
          <p:cNvSpPr/>
          <p:nvPr/>
        </p:nvSpPr>
        <p:spPr>
          <a:xfrm>
            <a:off x="7446543" y="955600"/>
            <a:ext cx="1858201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AA0CBF3D-556F-4A9C-9596-72E19584AE80}"/>
              </a:ext>
            </a:extLst>
          </p:cNvPr>
          <p:cNvSpPr/>
          <p:nvPr/>
        </p:nvSpPr>
        <p:spPr>
          <a:xfrm>
            <a:off x="1043690" y="955600"/>
            <a:ext cx="2178554" cy="90886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89E53-1DF2-43B1-85DF-91FC857990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502" y="1410032"/>
            <a:ext cx="4051328" cy="34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4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C602D14-C1DF-4855-884A-2EF88A11C711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58BD4E-841E-441A-996D-8D39B7B2E919}"/>
              </a:ext>
            </a:extLst>
          </p:cNvPr>
          <p:cNvSpPr/>
          <p:nvPr/>
        </p:nvSpPr>
        <p:spPr>
          <a:xfrm>
            <a:off x="3642822" y="601509"/>
            <a:ext cx="2772752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71AEC2-9F74-4280-8E84-DA2A7EF8D4B2}"/>
              </a:ext>
            </a:extLst>
          </p:cNvPr>
          <p:cNvSpPr/>
          <p:nvPr/>
        </p:nvSpPr>
        <p:spPr>
          <a:xfrm>
            <a:off x="668385" y="3093172"/>
            <a:ext cx="8721627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১।শর্করা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946C1-FFC1-4355-93EA-4277835557FB}"/>
              </a:ext>
            </a:extLst>
          </p:cNvPr>
          <p:cNvSpPr/>
          <p:nvPr/>
        </p:nvSpPr>
        <p:spPr>
          <a:xfrm>
            <a:off x="668386" y="3846634"/>
            <a:ext cx="860578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২।শর্করা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454A5A-067D-4310-AF20-30C2B395C374}"/>
              </a:ext>
            </a:extLst>
          </p:cNvPr>
          <p:cNvSpPr/>
          <p:nvPr/>
        </p:nvSpPr>
        <p:spPr>
          <a:xfrm>
            <a:off x="726309" y="4600096"/>
            <a:ext cx="8605780" cy="48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৩।আমিষ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CEC92-52EB-41DC-A602-E46FB9B0438C}"/>
              </a:ext>
            </a:extLst>
          </p:cNvPr>
          <p:cNvSpPr/>
          <p:nvPr/>
        </p:nvSpPr>
        <p:spPr>
          <a:xfrm>
            <a:off x="668386" y="5417195"/>
            <a:ext cx="8605780" cy="48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৪।আমিষ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415430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5C6F291-89E4-4A8A-B93D-26F0DDBEC6E8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1E650-07C0-4618-B405-5898F0EE5670}"/>
              </a:ext>
            </a:extLst>
          </p:cNvPr>
          <p:cNvSpPr/>
          <p:nvPr/>
        </p:nvSpPr>
        <p:spPr>
          <a:xfrm>
            <a:off x="3474720" y="650632"/>
            <a:ext cx="3137096" cy="685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2380-807F-4FB9-ABB9-DEC9D069F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14" y="1490845"/>
            <a:ext cx="4192172" cy="3753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CFCD16-5145-4AEF-A578-D8CF0D42AFFF}"/>
              </a:ext>
            </a:extLst>
          </p:cNvPr>
          <p:cNvSpPr txBox="1"/>
          <p:nvPr/>
        </p:nvSpPr>
        <p:spPr>
          <a:xfrm>
            <a:off x="583810" y="5633569"/>
            <a:ext cx="889078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ির্ণ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2298923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EA170D4-73DA-4599-AB4A-1F20905FDBEA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720EF4-9636-4E0E-A313-7DF35975B4BB}"/>
              </a:ext>
            </a:extLst>
          </p:cNvPr>
          <p:cNvSpPr/>
          <p:nvPr/>
        </p:nvSpPr>
        <p:spPr>
          <a:xfrm>
            <a:off x="888257" y="914400"/>
            <a:ext cx="8574118" cy="5190978"/>
          </a:xfrm>
          <a:prstGeom prst="rect">
            <a:avLst/>
          </a:prstGeom>
        </p:spPr>
        <p:txBody>
          <a:bodyPr wrap="none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</a:t>
            </a:r>
            <a:endParaRPr lang="en-US" sz="4000" b="1" dirty="0">
              <a:ln w="12700"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n w="12700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ধন্যবাদ   </a:t>
            </a:r>
            <a:endParaRPr lang="en-US" sz="4000" b="1" dirty="0">
              <a:ln w="12700"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CB9A4-B4C9-4A7C-88E6-EF6A346A5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75" y="2613147"/>
            <a:ext cx="4930827" cy="2985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244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87000">
              <a:srgbClr val="FFFF00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90D65FE-8573-41AB-B3CE-5EBC887E754F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C591-7139-4916-8E65-2E24F9536A68}"/>
              </a:ext>
            </a:extLst>
          </p:cNvPr>
          <p:cNvSpPr txBox="1">
            <a:spLocks/>
          </p:cNvSpPr>
          <p:nvPr/>
        </p:nvSpPr>
        <p:spPr>
          <a:xfrm>
            <a:off x="590843" y="3843516"/>
            <a:ext cx="4438357" cy="28258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14300"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সম্ভু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নাথ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রায়</a:t>
            </a:r>
            <a:endParaRPr kumimoji="0" lang="en-US" sz="6300" i="0" u="none" strike="noStrike" kern="1200" cap="none" spc="0" normalizeH="0" baseline="0" noProof="0" dirty="0">
              <a:ln>
                <a:noFill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মনোহরপুর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দাখিল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মাদ্রাসা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মনিরামপুর,যশোর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9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sambho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NikoshBAN" pitchFamily="2" charset="0"/>
              </a:rPr>
              <a:t>7440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A6516-6ABC-4F02-8151-0E636E4B99D7}"/>
              </a:ext>
            </a:extLst>
          </p:cNvPr>
          <p:cNvSpPr txBox="1"/>
          <p:nvPr/>
        </p:nvSpPr>
        <p:spPr>
          <a:xfrm>
            <a:off x="5224972" y="3825279"/>
            <a:ext cx="4256997" cy="2862322"/>
          </a:xfrm>
          <a:prstGeom prst="rect">
            <a:avLst/>
          </a:pr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20650"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kumimoji="0" lang="bn-BD" sz="3600" i="0" u="none" strike="noStrike" kern="0" cap="none" spc="0" normalizeH="0" baseline="0" noProof="0" dirty="0">
              <a:ln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 শ্রেণি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ত্রয়োদশ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অধ্যায়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600" kern="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kern="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kern="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kern="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kumimoji="0" lang="bn-BD" sz="3600" i="0" u="none" strike="noStrike" kern="0" cap="none" spc="0" normalizeH="0" baseline="0" noProof="0" dirty="0">
              <a:ln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3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E27AB-D274-4769-9E6C-D1A100835932}"/>
              </a:ext>
            </a:extLst>
          </p:cNvPr>
          <p:cNvSpPr/>
          <p:nvPr/>
        </p:nvSpPr>
        <p:spPr>
          <a:xfrm>
            <a:off x="3656596" y="732386"/>
            <a:ext cx="3505200" cy="9406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Plain">
              <a:avLst>
                <a:gd name="adj" fmla="val 48395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A6A74A-59EA-4973-A3DB-40C26146579D}"/>
              </a:ext>
            </a:extLst>
          </p:cNvPr>
          <p:cNvSpPr txBox="1">
            <a:spLocks/>
          </p:cNvSpPr>
          <p:nvPr/>
        </p:nvSpPr>
        <p:spPr>
          <a:xfrm>
            <a:off x="724486" y="2485285"/>
            <a:ext cx="3505200" cy="929461"/>
          </a:xfrm>
          <a:prstGeom prst="horizontalScroll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1EAC2-92AA-4F06-A043-B25A45804118}"/>
              </a:ext>
            </a:extLst>
          </p:cNvPr>
          <p:cNvSpPr txBox="1"/>
          <p:nvPr/>
        </p:nvSpPr>
        <p:spPr>
          <a:xfrm>
            <a:off x="5949156" y="2485285"/>
            <a:ext cx="2895600" cy="940653"/>
          </a:xfrm>
          <a:prstGeom prst="horizontalScroll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7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E02E7AC-747B-43D2-8FFB-2CFD2B299858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4A897-BCE2-49AB-B8E2-C8B2E2A196BC}"/>
              </a:ext>
            </a:extLst>
          </p:cNvPr>
          <p:cNvSpPr/>
          <p:nvPr/>
        </p:nvSpPr>
        <p:spPr>
          <a:xfrm>
            <a:off x="2710375" y="488987"/>
            <a:ext cx="4886179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47E22-E824-4FB3-8F6C-A8AA21E01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" y="1574233"/>
            <a:ext cx="3781338" cy="222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17A5B-7CB8-4180-AD63-91DECC163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47" y="4384410"/>
            <a:ext cx="3781338" cy="222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ECD475-C91B-4E88-9B7D-08BCA2E59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46" y="1574233"/>
            <a:ext cx="3781338" cy="2215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B31B46-F322-4A42-936D-C56A99663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2" y="4384410"/>
            <a:ext cx="3781338" cy="222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009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70606E-46FB-4E6D-BCF8-8C932EB3CD63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9E082-AEB5-41F6-A07D-1A02C3C6B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88" y="2154701"/>
            <a:ext cx="3781430" cy="2783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ECA54-12C8-4F49-BD65-D55F592A5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" y="2154701"/>
            <a:ext cx="3781430" cy="2783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64E53A-AE02-43A0-BB95-A71622F0E4B3}"/>
              </a:ext>
            </a:extLst>
          </p:cNvPr>
          <p:cNvSpPr/>
          <p:nvPr/>
        </p:nvSpPr>
        <p:spPr>
          <a:xfrm>
            <a:off x="1322364" y="550115"/>
            <a:ext cx="7624689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6BE05-466A-4021-AFA0-52F71A42ED92}"/>
              </a:ext>
            </a:extLst>
          </p:cNvPr>
          <p:cNvSpPr/>
          <p:nvPr/>
        </p:nvSpPr>
        <p:spPr>
          <a:xfrm>
            <a:off x="2846551" y="5780344"/>
            <a:ext cx="43652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শর্করা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9095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687AB7D-8727-421A-AA34-262801F674BD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167597C1-463A-4A26-8425-5D4378DD9FB8}"/>
              </a:ext>
            </a:extLst>
          </p:cNvPr>
          <p:cNvSpPr/>
          <p:nvPr/>
        </p:nvSpPr>
        <p:spPr>
          <a:xfrm>
            <a:off x="2869309" y="828207"/>
            <a:ext cx="4203321" cy="141446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আজকেরপাঠ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F7DF6-34F0-45D8-BEC3-17800C12A9AE}"/>
              </a:ext>
            </a:extLst>
          </p:cNvPr>
          <p:cNvSpPr/>
          <p:nvPr/>
        </p:nvSpPr>
        <p:spPr>
          <a:xfrm>
            <a:off x="1393708" y="3334434"/>
            <a:ext cx="7154524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শর্করা ও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75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63B267C-3073-4BD4-85A5-CCC8946EF385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CC2A82-1B27-4283-A3D8-E835B2002C29}"/>
              </a:ext>
            </a:extLst>
          </p:cNvPr>
          <p:cNvSpPr/>
          <p:nvPr/>
        </p:nvSpPr>
        <p:spPr>
          <a:xfrm>
            <a:off x="3446583" y="606113"/>
            <a:ext cx="3654243" cy="899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9DDBBC-1FFB-4BCF-8EDC-2F3577DC3443}"/>
              </a:ext>
            </a:extLst>
          </p:cNvPr>
          <p:cNvSpPr/>
          <p:nvPr/>
        </p:nvSpPr>
        <p:spPr>
          <a:xfrm>
            <a:off x="618978" y="2870770"/>
            <a:ext cx="855315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শর্করা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জাতীয়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খাদ্যের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উৎসগুলো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বর্ণনা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। </a:t>
            </a:r>
            <a:endParaRPr kumimoji="0" lang="en-US" sz="28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ADBC4F-EAB8-4DE3-8043-CEA9DD8D3B03}"/>
              </a:ext>
            </a:extLst>
          </p:cNvPr>
          <p:cNvSpPr/>
          <p:nvPr/>
        </p:nvSpPr>
        <p:spPr>
          <a:xfrm>
            <a:off x="618977" y="3659601"/>
            <a:ext cx="85531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 lvl="0" indent="-457200" defTabSz="914400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শর্করা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6FC8EA-36D7-44AF-8F3E-C4C392732FA3}"/>
              </a:ext>
            </a:extLst>
          </p:cNvPr>
          <p:cNvSpPr/>
          <p:nvPr/>
        </p:nvSpPr>
        <p:spPr>
          <a:xfrm>
            <a:off x="618977" y="4466895"/>
            <a:ext cx="855315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 lvl="0" indent="-457200" defTabSz="914400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আমিষ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D6C30-F4AD-4CC2-B609-EFA5D482035D}"/>
              </a:ext>
            </a:extLst>
          </p:cNvPr>
          <p:cNvSpPr/>
          <p:nvPr/>
        </p:nvSpPr>
        <p:spPr>
          <a:xfrm>
            <a:off x="618978" y="5291581"/>
            <a:ext cx="85531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আমিষ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জাতীয়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খাদ্যের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অভাবে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রোগ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হয়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তা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kumimoji="0" lang="en-US" sz="2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endParaRPr kumimoji="0" lang="en-US" sz="28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3449A-EDEC-430D-8A33-F3546B541210}"/>
              </a:ext>
            </a:extLst>
          </p:cNvPr>
          <p:cNvSpPr txBox="1"/>
          <p:nvPr/>
        </p:nvSpPr>
        <p:spPr>
          <a:xfrm>
            <a:off x="618977" y="1844988"/>
            <a:ext cx="486742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...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4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76760A1-7A02-445C-8C66-A7D94E8D7272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673CE-077C-40BD-BB47-EAE1DC8F07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9" t="9084" r="2269" b="50149"/>
          <a:stretch/>
        </p:blipFill>
        <p:spPr>
          <a:xfrm>
            <a:off x="2371011" y="1546081"/>
            <a:ext cx="1484143" cy="207400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1D518E-C580-4D44-86DA-6AD18CB393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1" t="11863" r="18265" b="50381"/>
          <a:stretch/>
        </p:blipFill>
        <p:spPr>
          <a:xfrm>
            <a:off x="6202021" y="1506181"/>
            <a:ext cx="1484143" cy="21057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71BA9-C8CE-486C-B0BF-E30738E6A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 t="10473" r="50611" b="48759"/>
          <a:stretch/>
        </p:blipFill>
        <p:spPr>
          <a:xfrm>
            <a:off x="7903859" y="1480664"/>
            <a:ext cx="1659877" cy="209583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39370D-1911-4DAA-88A6-6A09E8A72C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t="10473" r="63708" b="48296"/>
          <a:stretch/>
        </p:blipFill>
        <p:spPr>
          <a:xfrm>
            <a:off x="4120771" y="1518612"/>
            <a:ext cx="1836786" cy="20958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20A992-7276-4537-AF74-61C63B2F1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0473" r="82170" b="50613"/>
          <a:stretch/>
        </p:blipFill>
        <p:spPr>
          <a:xfrm>
            <a:off x="545983" y="1539709"/>
            <a:ext cx="1601298" cy="207920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A3E51D-FB93-41D1-AA77-6900CEE9FD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0" t="63517" r="1697" b="3822"/>
          <a:stretch/>
        </p:blipFill>
        <p:spPr>
          <a:xfrm>
            <a:off x="7903859" y="4521911"/>
            <a:ext cx="1609675" cy="19070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9F5FEC-0223-418F-837B-FC2335B0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0" t="63517" r="26943" b="1737"/>
          <a:stretch/>
        </p:blipFill>
        <p:spPr>
          <a:xfrm>
            <a:off x="2381137" y="4504320"/>
            <a:ext cx="1625083" cy="19351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E8A848-D917-42F1-A82F-BA6D0ED4D2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63981" r="79014" b="1505"/>
          <a:stretch/>
        </p:blipFill>
        <p:spPr>
          <a:xfrm>
            <a:off x="542796" y="4511038"/>
            <a:ext cx="1625084" cy="19217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A3FEF2-1308-4C91-BB2C-82AADA04B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4" t="63981" r="42880" b="1969"/>
          <a:stretch/>
        </p:blipFill>
        <p:spPr>
          <a:xfrm>
            <a:off x="4219477" y="4565096"/>
            <a:ext cx="1632785" cy="186383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2F9DD5-1062-401B-A452-74ADE8FDD0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1" t="65370" r="59763" b="2200"/>
          <a:stretch/>
        </p:blipFill>
        <p:spPr>
          <a:xfrm>
            <a:off x="6065519" y="4565096"/>
            <a:ext cx="1625083" cy="186383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A7EF53-91B0-4DC7-A79E-71728AB31CE7}"/>
              </a:ext>
            </a:extLst>
          </p:cNvPr>
          <p:cNvSpPr/>
          <p:nvPr/>
        </p:nvSpPr>
        <p:spPr>
          <a:xfrm>
            <a:off x="3415409" y="221408"/>
            <a:ext cx="3227581" cy="4489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3D3D07-2F73-4C88-860A-6A335E49B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6" b="91842"/>
          <a:stretch/>
        </p:blipFill>
        <p:spPr>
          <a:xfrm>
            <a:off x="631983" y="840572"/>
            <a:ext cx="6977576" cy="4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35C606-37D6-442A-9BEE-D9A029E02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0" r="37515" b="35787"/>
          <a:stretch/>
        </p:blipFill>
        <p:spPr>
          <a:xfrm>
            <a:off x="494712" y="3824556"/>
            <a:ext cx="5570807" cy="534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38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2FF598C-3389-4B98-99CD-065C633DF5D4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9084C-4165-47AD-B0CF-19B23E97A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4" y="2556581"/>
            <a:ext cx="2154409" cy="15314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C08B47-8516-4643-BE46-E6D1F32878B1}"/>
              </a:ext>
            </a:extLst>
          </p:cNvPr>
          <p:cNvSpPr/>
          <p:nvPr/>
        </p:nvSpPr>
        <p:spPr>
          <a:xfrm>
            <a:off x="231084" y="4156881"/>
            <a:ext cx="2268322" cy="584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ভাত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8558B2-BE7D-4F3B-991A-A59FDF749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54" y="2552186"/>
            <a:ext cx="2226169" cy="1535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2D6860-A3C2-4007-86D3-52FB976E14AB}"/>
              </a:ext>
            </a:extLst>
          </p:cNvPr>
          <p:cNvSpPr/>
          <p:nvPr/>
        </p:nvSpPr>
        <p:spPr>
          <a:xfrm>
            <a:off x="2679054" y="4139139"/>
            <a:ext cx="2226169" cy="584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58A21E-CE7B-4963-B9DA-599B81B49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96" y="2505371"/>
            <a:ext cx="2154408" cy="1535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974265-F388-474B-857C-4CD4A34A3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12" y="2552186"/>
            <a:ext cx="2207810" cy="1535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7BD22E-A3AB-4BCB-B588-932E2906C10E}"/>
              </a:ext>
            </a:extLst>
          </p:cNvPr>
          <p:cNvSpPr/>
          <p:nvPr/>
        </p:nvSpPr>
        <p:spPr>
          <a:xfrm rot="10800000" flipV="1">
            <a:off x="7506638" y="4127646"/>
            <a:ext cx="2268321" cy="6240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কলা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96D08-9939-412A-88EA-BCB9AA0AAB14}"/>
              </a:ext>
            </a:extLst>
          </p:cNvPr>
          <p:cNvSpPr/>
          <p:nvPr/>
        </p:nvSpPr>
        <p:spPr>
          <a:xfrm>
            <a:off x="5085545" y="4160750"/>
            <a:ext cx="2362873" cy="58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মিষ্টি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FFE71E-3891-4CA5-BC37-537DECC62CB0}"/>
              </a:ext>
            </a:extLst>
          </p:cNvPr>
          <p:cNvSpPr/>
          <p:nvPr/>
        </p:nvSpPr>
        <p:spPr>
          <a:xfrm>
            <a:off x="2322251" y="627564"/>
            <a:ext cx="56589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8017C4-55A7-46DA-9EE7-F6D7CB644F39}"/>
              </a:ext>
            </a:extLst>
          </p:cNvPr>
          <p:cNvSpPr/>
          <p:nvPr/>
        </p:nvSpPr>
        <p:spPr>
          <a:xfrm>
            <a:off x="3369010" y="5272649"/>
            <a:ext cx="356539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শর্করা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4E406-A0E5-45A5-A434-34E19774E50D}"/>
              </a:ext>
            </a:extLst>
          </p:cNvPr>
          <p:cNvSpPr/>
          <p:nvPr/>
        </p:nvSpPr>
        <p:spPr>
          <a:xfrm>
            <a:off x="3550950" y="5301423"/>
            <a:ext cx="3201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064C2-56F7-4CE4-937F-27AD18757961}"/>
              </a:ext>
            </a:extLst>
          </p:cNvPr>
          <p:cNvSpPr/>
          <p:nvPr/>
        </p:nvSpPr>
        <p:spPr>
          <a:xfrm>
            <a:off x="2765037" y="5402973"/>
            <a:ext cx="46410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শর্করা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42B759-6E7F-4CC1-9BCB-A8BC293506EF}"/>
              </a:ext>
            </a:extLst>
          </p:cNvPr>
          <p:cNvSpPr/>
          <p:nvPr/>
        </p:nvSpPr>
        <p:spPr>
          <a:xfrm>
            <a:off x="2322251" y="5283493"/>
            <a:ext cx="615745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16F94-3EA4-465F-A1A2-749688732FE5}"/>
              </a:ext>
            </a:extLst>
          </p:cNvPr>
          <p:cNvSpPr txBox="1"/>
          <p:nvPr/>
        </p:nvSpPr>
        <p:spPr>
          <a:xfrm>
            <a:off x="647114" y="5249084"/>
            <a:ext cx="8764172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182735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41BAB7E-077F-47EB-88D7-944653B25C14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15"/>
            </a:avLst>
          </a:prstGeom>
          <a:gradFill flip="none" rotWithShape="1">
            <a:gsLst>
              <a:gs pos="60000">
                <a:srgbClr val="FFC000"/>
              </a:gs>
              <a:gs pos="70000">
                <a:srgbClr val="FF0000"/>
              </a:gs>
              <a:gs pos="60000">
                <a:srgbClr val="00B0F0"/>
              </a:gs>
              <a:gs pos="89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C0FED3-1B89-4596-A0D8-EE33D2242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" y="3225324"/>
            <a:ext cx="1403929" cy="120703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0FF6F4-10BB-4608-930C-A275B5C97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24" y="3222050"/>
            <a:ext cx="1360057" cy="12135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B9B55B-F1BD-41B8-AB1B-DFD7258488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65" y="3210539"/>
            <a:ext cx="1403929" cy="11811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3A703A-9567-4DEE-A921-BFD9E45310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78" y="3223387"/>
            <a:ext cx="1360057" cy="11811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CC3A04-841D-4367-879A-407EA57C5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77" y="3184099"/>
            <a:ext cx="1390220" cy="11463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52822B-475E-470E-8CBD-A52897B26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81" y="3168439"/>
            <a:ext cx="1379034" cy="11811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24FD9F4-E748-4E11-9465-66BC1DFDB85E}"/>
              </a:ext>
            </a:extLst>
          </p:cNvPr>
          <p:cNvSpPr/>
          <p:nvPr/>
        </p:nvSpPr>
        <p:spPr>
          <a:xfrm>
            <a:off x="734174" y="5459704"/>
            <a:ext cx="8611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শর্করা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68B949-81B6-401C-9DBB-6DEEAB05F23D}"/>
              </a:ext>
            </a:extLst>
          </p:cNvPr>
          <p:cNvSpPr/>
          <p:nvPr/>
        </p:nvSpPr>
        <p:spPr>
          <a:xfrm>
            <a:off x="931450" y="832438"/>
            <a:ext cx="227177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9918415-38D6-4085-BD1E-BC38AD6F6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985" y="624681"/>
            <a:ext cx="2320689" cy="195792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A2DD6E2-7BC9-4FE7-8499-DBA8118CD029}"/>
              </a:ext>
            </a:extLst>
          </p:cNvPr>
          <p:cNvSpPr/>
          <p:nvPr/>
        </p:nvSpPr>
        <p:spPr>
          <a:xfrm>
            <a:off x="7827366" y="681903"/>
            <a:ext cx="1390221" cy="132562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6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</TotalTime>
  <Words>497</Words>
  <Application>Microsoft Office PowerPoint</Application>
  <PresentationFormat>Custom</PresentationFormat>
  <Paragraphs>68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Garamond</vt:lpstr>
      <vt:lpstr>Impact</vt:lpstr>
      <vt:lpstr>Nikosh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2019-11-13T12:52:18Z</dcterms:created>
  <dcterms:modified xsi:type="dcterms:W3CDTF">2019-11-17T04:58:36Z</dcterms:modified>
</cp:coreProperties>
</file>