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68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3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F4952C-0323-4693-9D15-AC34810212E1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6F9CBF-6AF1-42FF-8420-10DA68B95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385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F9CBF-6AF1-42FF-8420-10DA68B9573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035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804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590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37233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952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7210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916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513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746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236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898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346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656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39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651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3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672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80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d Ross (AmarBanglaPost (3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048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solidFill>
                  <a:schemeClr val="bg1"/>
                </a:solidFill>
              </a:rPr>
              <a:t>সবাইকে ফুলের শুভেচ্ছা</a:t>
            </a:r>
            <a:endParaRPr lang="en-US" sz="7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ort-hija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04800"/>
            <a:ext cx="7712894" cy="57912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38cd29e-12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2400"/>
            <a:ext cx="8229600" cy="6172200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228600" y="228600"/>
            <a:ext cx="8534400" cy="2514600"/>
          </a:xfrm>
          <a:prstGeom prst="ribb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</a:rPr>
              <a:t>জোড়ায় কাজ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533400" y="3429000"/>
            <a:ext cx="7924800" cy="2971800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bn-IN" sz="4000" dirty="0" smtClean="0">
                <a:solidFill>
                  <a:schemeClr val="tx1"/>
                </a:solidFill>
              </a:rPr>
              <a:t>নিফাকের কুফল গুলো বর্ননা কর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lus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.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90501"/>
            <a:ext cx="8382000" cy="6286499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38cd29e-12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42900"/>
            <a:ext cx="8077200" cy="60579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hondo-kobiraj-889x5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09550"/>
            <a:ext cx="8458200" cy="634365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97276"/>
            <a:ext cx="8276422" cy="6227324"/>
          </a:xfrm>
          <a:prstGeom prst="rect">
            <a:avLst/>
          </a:prstGeom>
        </p:spPr>
      </p:pic>
    </p:spTree>
  </p:cSld>
  <p:clrMapOvr>
    <a:masterClrMapping/>
  </p:clrMapOvr>
  <p:transition>
    <p:pull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762000" y="381000"/>
            <a:ext cx="7391400" cy="17526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chemeClr val="tx1"/>
                </a:solidFill>
              </a:rPr>
              <a:t>দলগত কাজ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533400" y="2971800"/>
            <a:ext cx="8001000" cy="3048000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bn-IN" sz="5400" dirty="0" smtClean="0">
                <a:solidFill>
                  <a:schemeClr val="tx1"/>
                </a:solidFill>
              </a:rPr>
              <a:t>নিফাক পরিহারের উপায় গুলো ব্যাখ্যা কর</a:t>
            </a:r>
            <a:endParaRPr lang="en-US" sz="5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ircl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.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51678"/>
            <a:ext cx="7848600" cy="6249122"/>
          </a:xfrm>
          <a:prstGeom prst="rect">
            <a:avLst/>
          </a:prstGeom>
        </p:spPr>
      </p:pic>
    </p:spTree>
  </p:cSld>
  <p:clrMapOvr>
    <a:masterClrMapping/>
  </p:clrMapOvr>
  <p:transition>
    <p:pull dir="l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762000" y="304800"/>
            <a:ext cx="7620000" cy="17526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solidFill>
                  <a:schemeClr val="tx1"/>
                </a:solidFill>
              </a:rPr>
              <a:t>মূল্যায়ন</a:t>
            </a:r>
            <a:endParaRPr lang="en-US" sz="8000" dirty="0">
              <a:solidFill>
                <a:schemeClr val="tx1"/>
              </a:solidFill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838200" y="2209800"/>
            <a:ext cx="7696200" cy="4419600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bn-IN" sz="4800" dirty="0" smtClean="0">
                <a:solidFill>
                  <a:schemeClr val="tx1"/>
                </a:solidFill>
              </a:rPr>
              <a:t>নিফাক কি</a:t>
            </a:r>
          </a:p>
          <a:p>
            <a:pPr>
              <a:buFont typeface="Arial" pitchFamily="34" charset="0"/>
              <a:buChar char="•"/>
            </a:pPr>
            <a:r>
              <a:rPr lang="bn-IN" sz="4800" dirty="0" smtClean="0">
                <a:solidFill>
                  <a:schemeClr val="tx1"/>
                </a:solidFill>
              </a:rPr>
              <a:t>মুনাফিক কি</a:t>
            </a:r>
          </a:p>
          <a:p>
            <a:pPr>
              <a:buFont typeface="Arial" pitchFamily="34" charset="0"/>
              <a:buChar char="•"/>
            </a:pPr>
            <a:r>
              <a:rPr lang="bn-IN" sz="4800" dirty="0" smtClean="0">
                <a:solidFill>
                  <a:schemeClr val="tx1"/>
                </a:solidFill>
              </a:rPr>
              <a:t>মুনাফিকের আলামত কয়টি</a:t>
            </a:r>
            <a:endParaRPr lang="en-US" sz="4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over dir="l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04800"/>
            <a:ext cx="2286000" cy="2743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0" y="2582615"/>
            <a:ext cx="53340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আব্দুল গফুর</a:t>
            </a:r>
            <a:r>
              <a:rPr lang="bn-BD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সহকারী </a:t>
            </a: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সুপার</a:t>
            </a:r>
            <a:endParaRPr lang="bn-BD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‡</a:t>
            </a:r>
            <a:r>
              <a:rPr lang="bn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গোপালপুর ইছাপুর আমিনিয়া দাখিল মাদ্রাসা</a:t>
            </a:r>
          </a:p>
          <a:p>
            <a:pPr algn="ctr"/>
            <a:r>
              <a:rPr lang="bn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শারশা, যশোহর</a:t>
            </a:r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over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04800"/>
            <a:ext cx="8229600" cy="6172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0400" y="0"/>
            <a:ext cx="480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solidFill>
                  <a:schemeClr val="bg1"/>
                </a:solidFill>
              </a:rPr>
              <a:t>বাড়ির কাজ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7912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bn-IN" sz="4000" dirty="0" smtClean="0"/>
              <a:t>মুনাফিকের আলামত বা চরিত্র  উল্লেখ কর</a:t>
            </a:r>
            <a:endParaRPr lang="en-US" sz="4000" dirty="0"/>
          </a:p>
        </p:txBody>
      </p:sp>
    </p:spTree>
  </p:cSld>
  <p:clrMapOvr>
    <a:masterClrMapping/>
  </p:clrMapOvr>
  <p:transition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90800" y="2514600"/>
            <a:ext cx="4038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800" smtClean="0">
                <a:solidFill>
                  <a:schemeClr val="bg1"/>
                </a:solidFill>
              </a:rPr>
              <a:t>ধ্ডধন্বাদ</a:t>
            </a: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87459" y="2644170"/>
            <a:ext cx="296908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9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ross 1"/>
          <p:cNvSpPr/>
          <p:nvPr/>
        </p:nvSpPr>
        <p:spPr>
          <a:xfrm>
            <a:off x="304800" y="228600"/>
            <a:ext cx="8534400" cy="6096000"/>
          </a:xfrm>
          <a:prstGeom prst="plu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</a:rPr>
              <a:t>শ্রেনিঃ অষ্টম</a:t>
            </a:r>
          </a:p>
          <a:p>
            <a:r>
              <a:rPr lang="bn-IN" sz="4800" dirty="0" smtClean="0">
                <a:solidFill>
                  <a:schemeClr val="tx1"/>
                </a:solidFill>
              </a:rPr>
              <a:t>বিষয়ঃ </a:t>
            </a:r>
            <a:r>
              <a:rPr lang="en-US" sz="4800" dirty="0" err="1" smtClean="0">
                <a:solidFill>
                  <a:schemeClr val="tx1"/>
                </a:solidFill>
              </a:rPr>
              <a:t>আকা</a:t>
            </a:r>
            <a:r>
              <a:rPr lang="bn-IN" sz="4800" dirty="0" smtClean="0">
                <a:solidFill>
                  <a:schemeClr val="tx1"/>
                </a:solidFill>
              </a:rPr>
              <a:t>ঈদ ফেকাহ</a:t>
            </a:r>
            <a:endParaRPr lang="bn-IN" sz="4800" dirty="0" smtClean="0">
              <a:solidFill>
                <a:schemeClr val="tx1"/>
              </a:solidFill>
            </a:endParaRPr>
          </a:p>
          <a:p>
            <a:r>
              <a:rPr lang="bn-IN" sz="4800" dirty="0" smtClean="0">
                <a:solidFill>
                  <a:schemeClr val="tx1"/>
                </a:solidFill>
              </a:rPr>
              <a:t>অধ্যায়ঃ প্রথম, পাঠঃ ২</a:t>
            </a:r>
          </a:p>
          <a:p>
            <a:r>
              <a:rPr lang="bn-IN" sz="4800" dirty="0" smtClean="0">
                <a:solidFill>
                  <a:schemeClr val="tx1"/>
                </a:solidFill>
              </a:rPr>
              <a:t>পাঠশিরোনামঃ নিফাক</a:t>
            </a:r>
          </a:p>
          <a:p>
            <a:r>
              <a:rPr lang="bn-IN" sz="4800" dirty="0" smtClean="0">
                <a:solidFill>
                  <a:schemeClr val="tx1"/>
                </a:solidFill>
              </a:rPr>
              <a:t>সময়ঃ </a:t>
            </a:r>
            <a:r>
              <a:rPr lang="en-US" sz="4800" dirty="0" smtClean="0">
                <a:solidFill>
                  <a:schemeClr val="tx1"/>
                </a:solidFill>
              </a:rPr>
              <a:t>45</a:t>
            </a:r>
            <a:r>
              <a:rPr lang="bn-IN" sz="4800" dirty="0" smtClean="0">
                <a:solidFill>
                  <a:schemeClr val="tx1"/>
                </a:solidFill>
              </a:rPr>
              <a:t> </a:t>
            </a:r>
            <a:r>
              <a:rPr lang="bn-IN" sz="4800" dirty="0" smtClean="0">
                <a:solidFill>
                  <a:schemeClr val="tx1"/>
                </a:solidFill>
              </a:rPr>
              <a:t>মিনিট</a:t>
            </a:r>
          </a:p>
          <a:p>
            <a:pPr algn="ctr"/>
            <a:r>
              <a:rPr lang="bn-IN" sz="4800" dirty="0" smtClean="0">
                <a:solidFill>
                  <a:schemeClr val="tx1"/>
                </a:solidFill>
              </a:rPr>
              <a:t>তারিখ-</a:t>
            </a:r>
            <a:r>
              <a:rPr lang="en-US" sz="4800" dirty="0" smtClean="0">
                <a:solidFill>
                  <a:schemeClr val="tx1"/>
                </a:solidFill>
              </a:rPr>
              <a:t>17/11/2019</a:t>
            </a:r>
            <a:endParaRPr lang="en-US" sz="4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38cd29e-12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"/>
            <a:ext cx="9144000" cy="6629400"/>
          </a:xfrm>
          <a:prstGeom prst="rect">
            <a:avLst/>
          </a:prstGeom>
        </p:spPr>
      </p:pic>
    </p:spTree>
  </p:cSld>
  <p:clrMapOvr>
    <a:masterClrMapping/>
  </p:clrMapOvr>
  <p:transition>
    <p:cover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457200" y="228600"/>
            <a:ext cx="8305800" cy="5943600"/>
          </a:xfrm>
          <a:prstGeom prst="beve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6600" dirty="0" smtClean="0">
                <a:solidFill>
                  <a:schemeClr val="tx1"/>
                </a:solidFill>
              </a:rPr>
              <a:t>নিফাক</a:t>
            </a:r>
            <a:endParaRPr lang="en-US" sz="16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over dir="l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228600" y="152400"/>
            <a:ext cx="8686800" cy="2057400"/>
          </a:xfrm>
          <a:prstGeom prst="ribb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chemeClr val="tx1"/>
                </a:solidFill>
              </a:rPr>
              <a:t>শিখন ফল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228600" y="2438400"/>
            <a:ext cx="8686800" cy="4191000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bn-IN" sz="3200" dirty="0" smtClean="0">
                <a:solidFill>
                  <a:schemeClr val="tx1"/>
                </a:solidFill>
              </a:rPr>
              <a:t>নিফাক কী বলতে পারবে</a:t>
            </a:r>
          </a:p>
          <a:p>
            <a:pPr>
              <a:buFont typeface="Arial" pitchFamily="34" charset="0"/>
              <a:buChar char="•"/>
            </a:pPr>
            <a:r>
              <a:rPr lang="bn-IN" sz="3200" dirty="0" smtClean="0">
                <a:solidFill>
                  <a:schemeClr val="tx1"/>
                </a:solidFill>
              </a:rPr>
              <a:t>নিফাকের কুফল গুলো বর্ননা করতে পারবে   </a:t>
            </a:r>
          </a:p>
          <a:p>
            <a:pPr>
              <a:buFont typeface="Arial" pitchFamily="34" charset="0"/>
              <a:buChar char="•"/>
            </a:pPr>
            <a:r>
              <a:rPr lang="bn-IN" sz="3200" dirty="0" smtClean="0">
                <a:solidFill>
                  <a:schemeClr val="tx1"/>
                </a:solidFill>
              </a:rPr>
              <a:t>নিফাক পরিহারের উপায় গুলো ব্যাখ্যা করতে পারবে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trips dir="r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90500"/>
            <a:ext cx="8077200" cy="6057900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.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90501"/>
            <a:ext cx="8382000" cy="6286499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228600" y="304800"/>
            <a:ext cx="8610600" cy="1828800"/>
          </a:xfrm>
          <a:prstGeom prst="ribb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1"/>
                </a:solidFill>
              </a:rPr>
              <a:t>একক কাজ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3" name="Vertical Scroll 2"/>
          <p:cNvSpPr/>
          <p:nvPr/>
        </p:nvSpPr>
        <p:spPr>
          <a:xfrm>
            <a:off x="381000" y="3124200"/>
            <a:ext cx="8534400" cy="2895600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5400" dirty="0" smtClean="0">
              <a:solidFill>
                <a:schemeClr val="tx1"/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bn-IN" sz="5400" dirty="0" smtClean="0">
                <a:solidFill>
                  <a:schemeClr val="tx1"/>
                </a:solidFill>
              </a:rPr>
              <a:t>নিফাক কাকে বলে</a:t>
            </a:r>
          </a:p>
          <a:p>
            <a:pPr algn="ctr"/>
            <a:r>
              <a:rPr lang="bn-IN" sz="5400" dirty="0" smtClean="0">
                <a:solidFill>
                  <a:schemeClr val="tx1"/>
                </a:solidFill>
              </a:rPr>
              <a:t> বা মুনাফিক কী</a:t>
            </a:r>
            <a:endParaRPr lang="en-US" sz="5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trips dir="rd"/>
  </p:transition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91</TotalTime>
  <Words>99</Words>
  <Application>Microsoft Office PowerPoint</Application>
  <PresentationFormat>On-screen Show (4:3)</PresentationFormat>
  <Paragraphs>33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NikoshBAN</vt:lpstr>
      <vt:lpstr>Trebuchet MS</vt:lpstr>
      <vt:lpstr>Vrinda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 Computer</dc:creator>
  <cp:lastModifiedBy>abdul mannan</cp:lastModifiedBy>
  <cp:revision>26</cp:revision>
  <dcterms:created xsi:type="dcterms:W3CDTF">2006-08-16T00:00:00Z</dcterms:created>
  <dcterms:modified xsi:type="dcterms:W3CDTF">2019-11-17T11:25:05Z</dcterms:modified>
</cp:coreProperties>
</file>