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386" r:id="rId4"/>
    <p:sldId id="258" r:id="rId5"/>
    <p:sldId id="259" r:id="rId6"/>
    <p:sldId id="271" r:id="rId7"/>
    <p:sldId id="387" r:id="rId8"/>
    <p:sldId id="272" r:id="rId9"/>
    <p:sldId id="388" r:id="rId10"/>
    <p:sldId id="393" r:id="rId11"/>
    <p:sldId id="389" r:id="rId12"/>
    <p:sldId id="390" r:id="rId13"/>
    <p:sldId id="391" r:id="rId14"/>
    <p:sldId id="392" r:id="rId15"/>
    <p:sldId id="263" r:id="rId16"/>
    <p:sldId id="385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lab Paroi" initials="PP" lastIdx="1" clrIdx="0">
    <p:extLst>
      <p:ext uri="{19B8F6BF-5375-455C-9EA6-DF929625EA0E}">
        <p15:presenceInfo xmlns:p15="http://schemas.microsoft.com/office/powerpoint/2012/main" userId="17896555f20c6e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>
        <p:guide orient="horz" pos="2088"/>
        <p:guide pos="3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3T21:09:48.621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9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2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6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/>
            </a:gs>
            <a:gs pos="82000">
              <a:schemeClr val="accent1">
                <a:lumMod val="45000"/>
                <a:lumOff val="55000"/>
              </a:schemeClr>
            </a:gs>
            <a:gs pos="3000">
              <a:srgbClr val="00B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A598B-FE55-426D-80A8-A2CCB94264DC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29E85-67CF-4E84-93E4-7F78BF7F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D2B5EF-B1E2-453F-9AD6-A2D39F779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13" y="288234"/>
            <a:ext cx="11824252" cy="63908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3240" y="3127248"/>
            <a:ext cx="74589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6">
            <a:extLst>
              <a:ext uri="{FF2B5EF4-FFF2-40B4-BE49-F238E27FC236}">
                <a16:creationId xmlns:a16="http://schemas.microsoft.com/office/drawing/2014/main" id="{E68C13A6-4921-4DAF-A1C5-C66FE0634304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93F4248F-6DD1-4B83-B67A-95498A08734F}"/>
              </a:ext>
            </a:extLst>
          </p:cNvPr>
          <p:cNvSpPr/>
          <p:nvPr/>
        </p:nvSpPr>
        <p:spPr>
          <a:xfrm>
            <a:off x="5052395" y="3732049"/>
            <a:ext cx="2416602" cy="2704674"/>
          </a:xfrm>
          <a:prstGeom prst="ellipse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B57B4E-E997-4110-813F-216406722F11}"/>
              </a:ext>
            </a:extLst>
          </p:cNvPr>
          <p:cNvSpPr/>
          <p:nvPr/>
        </p:nvSpPr>
        <p:spPr>
          <a:xfrm>
            <a:off x="638543" y="607151"/>
            <a:ext cx="3671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ত্রিভূজ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 অংকন</a:t>
            </a: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6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3E9014-4E25-4D71-A048-F39FEFCA99AF}"/>
              </a:ext>
            </a:extLst>
          </p:cNvPr>
          <p:cNvSpPr/>
          <p:nvPr/>
        </p:nvSpPr>
        <p:spPr>
          <a:xfrm>
            <a:off x="1832953" y="5920551"/>
            <a:ext cx="6456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যেকোন রশ্মি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 b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কেটে নিই।</a:t>
            </a:r>
            <a:endParaRPr lang="en-US" sz="32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1246444-A4F6-4B8E-9B67-F84E3EE1D2C8}"/>
              </a:ext>
            </a:extLst>
          </p:cNvPr>
          <p:cNvCxnSpPr>
            <a:cxnSpLocks/>
          </p:cNvCxnSpPr>
          <p:nvPr/>
        </p:nvCxnSpPr>
        <p:spPr>
          <a:xfrm>
            <a:off x="1757540" y="1683026"/>
            <a:ext cx="18460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CA1E796-F07A-461C-ADE7-7868EF876469}"/>
              </a:ext>
            </a:extLst>
          </p:cNvPr>
          <p:cNvSpPr txBox="1"/>
          <p:nvPr/>
        </p:nvSpPr>
        <p:spPr>
          <a:xfrm>
            <a:off x="1312103" y="1956754"/>
            <a:ext cx="49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E78769-BEC1-4B1E-A303-F0EBB2C5FF07}"/>
              </a:ext>
            </a:extLst>
          </p:cNvPr>
          <p:cNvSpPr txBox="1"/>
          <p:nvPr/>
        </p:nvSpPr>
        <p:spPr>
          <a:xfrm>
            <a:off x="5481633" y="4481292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855277-0A81-4B34-9281-9DD99663EDB4}"/>
              </a:ext>
            </a:extLst>
          </p:cNvPr>
          <p:cNvSpPr txBox="1"/>
          <p:nvPr/>
        </p:nvSpPr>
        <p:spPr>
          <a:xfrm>
            <a:off x="9446240" y="4604244"/>
            <a:ext cx="43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B60E8C8-F107-499D-B3B5-0BF7F98E61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9524" b="1561"/>
          <a:stretch/>
        </p:blipFill>
        <p:spPr>
          <a:xfrm rot="10800000" flipH="1">
            <a:off x="1233841" y="1748857"/>
            <a:ext cx="2562774" cy="36228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377683-9D0D-4698-A543-951AB0FBD1A3}"/>
              </a:ext>
            </a:extLst>
          </p:cNvPr>
          <p:cNvSpPr txBox="1"/>
          <p:nvPr/>
        </p:nvSpPr>
        <p:spPr>
          <a:xfrm>
            <a:off x="7458876" y="4524929"/>
            <a:ext cx="583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7B9EB-7942-432B-8CA1-276F301EEEE6}"/>
              </a:ext>
            </a:extLst>
          </p:cNvPr>
          <p:cNvSpPr txBox="1"/>
          <p:nvPr/>
        </p:nvSpPr>
        <p:spPr>
          <a:xfrm>
            <a:off x="6327921" y="4513789"/>
            <a:ext cx="65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FEABA6BF-9145-40D8-B706-E1994317515B}"/>
              </a:ext>
            </a:extLst>
          </p:cNvPr>
          <p:cNvSpPr/>
          <p:nvPr/>
        </p:nvSpPr>
        <p:spPr>
          <a:xfrm rot="2412625">
            <a:off x="6780652" y="4220543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BDC35B-E691-4B28-AD51-674D77BB629E}"/>
              </a:ext>
            </a:extLst>
          </p:cNvPr>
          <p:cNvSpPr txBox="1"/>
          <p:nvPr/>
        </p:nvSpPr>
        <p:spPr>
          <a:xfrm>
            <a:off x="1312102" y="1421416"/>
            <a:ext cx="49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9A467B-C8B2-4AD1-BDE7-01333EE5AAD3}"/>
              </a:ext>
            </a:extLst>
          </p:cNvPr>
          <p:cNvCxnSpPr>
            <a:cxnSpLocks/>
          </p:cNvCxnSpPr>
          <p:nvPr/>
        </p:nvCxnSpPr>
        <p:spPr>
          <a:xfrm flipV="1">
            <a:off x="1832953" y="2274769"/>
            <a:ext cx="3602328" cy="1507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Frame 6">
            <a:extLst>
              <a:ext uri="{FF2B5EF4-FFF2-40B4-BE49-F238E27FC236}">
                <a16:creationId xmlns:a16="http://schemas.microsoft.com/office/drawing/2014/main" id="{F51D445E-B1D8-4986-A68E-090B987DC490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6A81015-26A2-449C-BF42-F69FE7D8827D}"/>
              </a:ext>
            </a:extLst>
          </p:cNvPr>
          <p:cNvCxnSpPr>
            <a:cxnSpLocks/>
          </p:cNvCxnSpPr>
          <p:nvPr/>
        </p:nvCxnSpPr>
        <p:spPr>
          <a:xfrm>
            <a:off x="5518483" y="4524929"/>
            <a:ext cx="4108731" cy="319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E1347850-61D0-47FD-88CC-CC968E036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35657" y="4573390"/>
            <a:ext cx="5342355" cy="1016000"/>
          </a:xfrm>
          <a:prstGeom prst="rect">
            <a:avLst/>
          </a:prstGeom>
        </p:spPr>
      </p:pic>
      <p:sp>
        <p:nvSpPr>
          <p:cNvPr id="27" name="Arrow: Pentagon 3">
            <a:extLst>
              <a:ext uri="{FF2B5EF4-FFF2-40B4-BE49-F238E27FC236}">
                <a16:creationId xmlns:a16="http://schemas.microsoft.com/office/drawing/2014/main" id="{239A720D-D2B0-4F73-A078-29CEE0ADB2D2}"/>
              </a:ext>
            </a:extLst>
          </p:cNvPr>
          <p:cNvSpPr/>
          <p:nvPr/>
        </p:nvSpPr>
        <p:spPr>
          <a:xfrm rot="5400000">
            <a:off x="3668771" y="2448891"/>
            <a:ext cx="3737899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33437 0.00463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19" y="23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34049 -0.1226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8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" grpId="0"/>
      <p:bldP spid="4" grpId="0"/>
      <p:bldP spid="39" grpId="0" animBg="1"/>
      <p:bldP spid="15" grpId="0"/>
      <p:bldP spid="27" grpId="0" animBg="1"/>
      <p:bldP spid="27" grpId="2" animBg="1"/>
      <p:bldP spid="27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c 1">
            <a:extLst>
              <a:ext uri="{FF2B5EF4-FFF2-40B4-BE49-F238E27FC236}">
                <a16:creationId xmlns:a16="http://schemas.microsoft.com/office/drawing/2014/main" id="{6452254F-8468-47E7-962C-F8A78DE5255D}"/>
              </a:ext>
            </a:extLst>
          </p:cNvPr>
          <p:cNvSpPr/>
          <p:nvPr/>
        </p:nvSpPr>
        <p:spPr>
          <a:xfrm>
            <a:off x="4799760" y="3685423"/>
            <a:ext cx="2342595" cy="1146676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0389F7-B4A8-401A-B801-993E8FE32C36}"/>
              </a:ext>
            </a:extLst>
          </p:cNvPr>
          <p:cNvGrpSpPr/>
          <p:nvPr/>
        </p:nvGrpSpPr>
        <p:grpSpPr>
          <a:xfrm rot="10800000">
            <a:off x="3841978" y="2767746"/>
            <a:ext cx="4228596" cy="4148278"/>
            <a:chOff x="3672559" y="935323"/>
            <a:chExt cx="4987353" cy="498735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BC0E18C-AACA-4B7E-BF5D-63A764BFCEC2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6E14E9F1-E6FA-4F7D-B50E-8BE625A4D043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3" name="Arrow: Pentagon 2">
                  <a:extLst>
                    <a:ext uri="{FF2B5EF4-FFF2-40B4-BE49-F238E27FC236}">
                      <a16:creationId xmlns:a16="http://schemas.microsoft.com/office/drawing/2014/main" id="{51878106-D5BB-4DA9-83F0-F2E7B2D72BD5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" name="Arrow: Pentagon 1">
                  <a:extLst>
                    <a:ext uri="{FF2B5EF4-FFF2-40B4-BE49-F238E27FC236}">
                      <a16:creationId xmlns:a16="http://schemas.microsoft.com/office/drawing/2014/main" id="{E6D09506-45CC-4539-B432-00C4DCA1CFF3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Arrow: Pentagon 3">
                <a:extLst>
                  <a:ext uri="{FF2B5EF4-FFF2-40B4-BE49-F238E27FC236}">
                    <a16:creationId xmlns:a16="http://schemas.microsoft.com/office/drawing/2014/main" id="{3D8B602A-7857-4BED-B035-0991BC39ECF5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0017D8E5-DA27-4804-A54F-CB281CC610C9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36B1B5CC-51E4-4EE1-9CAC-42773A4E348A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5" name="Oval 4">
                    <a:extLst>
                      <a:ext uri="{FF2B5EF4-FFF2-40B4-BE49-F238E27FC236}">
                        <a16:creationId xmlns:a16="http://schemas.microsoft.com/office/drawing/2014/main" id="{284337C9-0D5D-49DC-BC20-E3555E02630D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799BA9ED-0C3A-48F2-8E01-2F119400DE20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00E79FB-CCE3-4C0F-94D0-6E3A7EA9F52E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2566E1E-7188-4F22-8203-05959832D3EB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1544D795-5BE6-4820-A9D2-8181500FEC02}"/>
              </a:ext>
            </a:extLst>
          </p:cNvPr>
          <p:cNvSpPr/>
          <p:nvPr/>
        </p:nvSpPr>
        <p:spPr>
          <a:xfrm>
            <a:off x="2822411" y="2371602"/>
            <a:ext cx="2983610" cy="28583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EC5F8-5E52-4E7E-8284-4027173CD1C5}"/>
              </a:ext>
            </a:extLst>
          </p:cNvPr>
          <p:cNvCxnSpPr>
            <a:cxnSpLocks/>
          </p:cNvCxnSpPr>
          <p:nvPr/>
        </p:nvCxnSpPr>
        <p:spPr>
          <a:xfrm>
            <a:off x="5975575" y="4814747"/>
            <a:ext cx="5473840" cy="27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5936216-3358-42A8-9AEF-F1B3C6D4082A}"/>
              </a:ext>
            </a:extLst>
          </p:cNvPr>
          <p:cNvSpPr txBox="1"/>
          <p:nvPr/>
        </p:nvSpPr>
        <p:spPr>
          <a:xfrm>
            <a:off x="5659044" y="4707036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08BDC-F4A9-47D7-9B64-2D32CD219302}"/>
              </a:ext>
            </a:extLst>
          </p:cNvPr>
          <p:cNvSpPr txBox="1"/>
          <p:nvPr/>
        </p:nvSpPr>
        <p:spPr>
          <a:xfrm>
            <a:off x="11500233" y="4648754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2AA98-385C-451C-A788-A4B49E84C019}"/>
              </a:ext>
            </a:extLst>
          </p:cNvPr>
          <p:cNvSpPr txBox="1"/>
          <p:nvPr/>
        </p:nvSpPr>
        <p:spPr>
          <a:xfrm>
            <a:off x="7166877" y="4769225"/>
            <a:ext cx="559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2CEC4C-7080-493C-A939-CCE1F58C02AA}"/>
              </a:ext>
            </a:extLst>
          </p:cNvPr>
          <p:cNvSpPr txBox="1"/>
          <p:nvPr/>
        </p:nvSpPr>
        <p:spPr>
          <a:xfrm>
            <a:off x="8061031" y="4769225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F7BAA-B13A-4C8B-8134-B2CAEC32D77B}"/>
              </a:ext>
            </a:extLst>
          </p:cNvPr>
          <p:cNvSpPr txBox="1"/>
          <p:nvPr/>
        </p:nvSpPr>
        <p:spPr>
          <a:xfrm>
            <a:off x="201572" y="1521670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0696E5E-3819-48C2-B160-D8916E7F2456}"/>
              </a:ext>
            </a:extLst>
          </p:cNvPr>
          <p:cNvCxnSpPr>
            <a:cxnSpLocks/>
          </p:cNvCxnSpPr>
          <p:nvPr/>
        </p:nvCxnSpPr>
        <p:spPr>
          <a:xfrm>
            <a:off x="809954" y="1326288"/>
            <a:ext cx="18460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528A7F-DE36-4642-9E9F-6B565D40AEE6}"/>
              </a:ext>
            </a:extLst>
          </p:cNvPr>
          <p:cNvCxnSpPr>
            <a:cxnSpLocks/>
          </p:cNvCxnSpPr>
          <p:nvPr/>
        </p:nvCxnSpPr>
        <p:spPr>
          <a:xfrm flipV="1">
            <a:off x="908303" y="1737297"/>
            <a:ext cx="3602328" cy="1507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9F09975-A997-42CE-B510-622570C5B556}"/>
              </a:ext>
            </a:extLst>
          </p:cNvPr>
          <p:cNvSpPr txBox="1"/>
          <p:nvPr/>
        </p:nvSpPr>
        <p:spPr>
          <a:xfrm>
            <a:off x="239122" y="1064678"/>
            <a:ext cx="49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36EDD9D-1A27-48D6-B823-9EFF82DF39D2}"/>
              </a:ext>
            </a:extLst>
          </p:cNvPr>
          <p:cNvSpPr/>
          <p:nvPr/>
        </p:nvSpPr>
        <p:spPr>
          <a:xfrm rot="2412625">
            <a:off x="7289011" y="4581024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EF9518D-19A0-49DB-90DD-E7F2068A4939}"/>
                  </a:ext>
                </a:extLst>
              </p:cNvPr>
              <p:cNvSpPr/>
              <p:nvPr/>
            </p:nvSpPr>
            <p:spPr>
              <a:xfrm>
                <a:off x="1732982" y="5976372"/>
                <a:ext cx="7041224" cy="633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 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BF</a:t>
                </a:r>
                <a14:m>
                  <m:oMath xmlns:m="http://schemas.openxmlformats.org/officeDocument/2006/math">
                    <m:r>
                      <a:rPr lang="en-US" sz="3600" i="1"/>
                      <m:t>⊥</m:t>
                    </m:r>
                  </m:oMath>
                </a14:m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 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আঁকি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(১ম ধাপ)।</a:t>
                </a:r>
                <a:endParaRPr lang="en-US" sz="320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EF9518D-19A0-49DB-90DD-E7F2068A49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982" y="5976372"/>
                <a:ext cx="7041224" cy="633571"/>
              </a:xfrm>
              <a:prstGeom prst="rect">
                <a:avLst/>
              </a:prstGeom>
              <a:blipFill>
                <a:blip r:embed="rId2"/>
                <a:stretch>
                  <a:fillRect l="-2165" t="-3846" b="-3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ame 6">
            <a:extLst>
              <a:ext uri="{FF2B5EF4-FFF2-40B4-BE49-F238E27FC236}">
                <a16:creationId xmlns:a16="http://schemas.microsoft.com/office/drawing/2014/main" id="{10DC5417-2EF1-4A7A-B29E-D6BBBA748C78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1544D795-5BE6-4820-A9D2-8181500FEC02}"/>
              </a:ext>
            </a:extLst>
          </p:cNvPr>
          <p:cNvSpPr/>
          <p:nvPr/>
        </p:nvSpPr>
        <p:spPr>
          <a:xfrm>
            <a:off x="2822411" y="2371602"/>
            <a:ext cx="2983610" cy="28583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EC5F8-5E52-4E7E-8284-4027173CD1C5}"/>
              </a:ext>
            </a:extLst>
          </p:cNvPr>
          <p:cNvCxnSpPr>
            <a:cxnSpLocks/>
          </p:cNvCxnSpPr>
          <p:nvPr/>
        </p:nvCxnSpPr>
        <p:spPr>
          <a:xfrm>
            <a:off x="5975575" y="4814747"/>
            <a:ext cx="5473840" cy="27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">
            <a:extLst>
              <a:ext uri="{FF2B5EF4-FFF2-40B4-BE49-F238E27FC236}">
                <a16:creationId xmlns:a16="http://schemas.microsoft.com/office/drawing/2014/main" id="{6452254F-8468-47E7-962C-F8A78DE5255D}"/>
              </a:ext>
            </a:extLst>
          </p:cNvPr>
          <p:cNvSpPr/>
          <p:nvPr/>
        </p:nvSpPr>
        <p:spPr>
          <a:xfrm>
            <a:off x="4796608" y="3655953"/>
            <a:ext cx="2342595" cy="1146676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36216-3358-42A8-9AEF-F1B3C6D4082A}"/>
              </a:ext>
            </a:extLst>
          </p:cNvPr>
          <p:cNvSpPr txBox="1"/>
          <p:nvPr/>
        </p:nvSpPr>
        <p:spPr>
          <a:xfrm>
            <a:off x="5822508" y="4917176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08BDC-F4A9-47D7-9B64-2D32CD219302}"/>
              </a:ext>
            </a:extLst>
          </p:cNvPr>
          <p:cNvSpPr txBox="1"/>
          <p:nvPr/>
        </p:nvSpPr>
        <p:spPr>
          <a:xfrm>
            <a:off x="11500233" y="4648754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2AA98-385C-451C-A788-A4B49E84C019}"/>
              </a:ext>
            </a:extLst>
          </p:cNvPr>
          <p:cNvSpPr txBox="1"/>
          <p:nvPr/>
        </p:nvSpPr>
        <p:spPr>
          <a:xfrm>
            <a:off x="7136732" y="4767955"/>
            <a:ext cx="559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2CEC4C-7080-493C-A939-CCE1F58C02AA}"/>
              </a:ext>
            </a:extLst>
          </p:cNvPr>
          <p:cNvSpPr txBox="1"/>
          <p:nvPr/>
        </p:nvSpPr>
        <p:spPr>
          <a:xfrm>
            <a:off x="8139096" y="4767955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F7BAA-B13A-4C8B-8134-B2CAEC32D77B}"/>
              </a:ext>
            </a:extLst>
          </p:cNvPr>
          <p:cNvSpPr txBox="1"/>
          <p:nvPr/>
        </p:nvSpPr>
        <p:spPr>
          <a:xfrm>
            <a:off x="201572" y="1521670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0696E5E-3819-48C2-B160-D8916E7F2456}"/>
              </a:ext>
            </a:extLst>
          </p:cNvPr>
          <p:cNvCxnSpPr>
            <a:cxnSpLocks/>
          </p:cNvCxnSpPr>
          <p:nvPr/>
        </p:nvCxnSpPr>
        <p:spPr>
          <a:xfrm>
            <a:off x="809954" y="1326288"/>
            <a:ext cx="18460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528A7F-DE36-4642-9E9F-6B565D40AEE6}"/>
              </a:ext>
            </a:extLst>
          </p:cNvPr>
          <p:cNvCxnSpPr>
            <a:cxnSpLocks/>
          </p:cNvCxnSpPr>
          <p:nvPr/>
        </p:nvCxnSpPr>
        <p:spPr>
          <a:xfrm flipV="1">
            <a:off x="908303" y="1737297"/>
            <a:ext cx="3602328" cy="1507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9F09975-A997-42CE-B510-622570C5B556}"/>
              </a:ext>
            </a:extLst>
          </p:cNvPr>
          <p:cNvSpPr txBox="1"/>
          <p:nvPr/>
        </p:nvSpPr>
        <p:spPr>
          <a:xfrm>
            <a:off x="239122" y="1064678"/>
            <a:ext cx="49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36EDD9D-1A27-48D6-B823-9EFF82DF39D2}"/>
              </a:ext>
            </a:extLst>
          </p:cNvPr>
          <p:cNvSpPr/>
          <p:nvPr/>
        </p:nvSpPr>
        <p:spPr>
          <a:xfrm rot="2412625">
            <a:off x="7371998" y="4561826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D7DDDA-358A-4DF9-9492-BA4AE0AF6C63}"/>
              </a:ext>
            </a:extLst>
          </p:cNvPr>
          <p:cNvGrpSpPr/>
          <p:nvPr/>
        </p:nvGrpSpPr>
        <p:grpSpPr>
          <a:xfrm rot="3020048">
            <a:off x="6809243" y="2465141"/>
            <a:ext cx="1197415" cy="2222667"/>
            <a:chOff x="7954470" y="829357"/>
            <a:chExt cx="957493" cy="308310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EF349CC-029A-46C7-9E5B-3C67061DEAF3}"/>
                </a:ext>
              </a:extLst>
            </p:cNvPr>
            <p:cNvGrpSpPr/>
            <p:nvPr/>
          </p:nvGrpSpPr>
          <p:grpSpPr>
            <a:xfrm rot="645315">
              <a:off x="7954470" y="2024830"/>
              <a:ext cx="226891" cy="1730205"/>
              <a:chOff x="7929797" y="1880506"/>
              <a:chExt cx="226891" cy="1730205"/>
            </a:xfrm>
          </p:grpSpPr>
          <p:sp>
            <p:nvSpPr>
              <p:cNvPr id="39" name="Arrow: Pentagon 2">
                <a:extLst>
                  <a:ext uri="{FF2B5EF4-FFF2-40B4-BE49-F238E27FC236}">
                    <a16:creationId xmlns:a16="http://schemas.microsoft.com/office/drawing/2014/main" id="{032927E2-C0EC-48C3-BEF4-717352F86DA8}"/>
                  </a:ext>
                </a:extLst>
              </p:cNvPr>
              <p:cNvSpPr/>
              <p:nvPr/>
            </p:nvSpPr>
            <p:spPr>
              <a:xfrm rot="5400000">
                <a:off x="7456452" y="2425974"/>
                <a:ext cx="1245704" cy="154768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04" h="267389">
                    <a:moveTo>
                      <a:pt x="0" y="0"/>
                    </a:moveTo>
                    <a:lnTo>
                      <a:pt x="1053266" y="0"/>
                    </a:lnTo>
                    <a:lnTo>
                      <a:pt x="1245704" y="267389"/>
                    </a:lnTo>
                    <a:lnTo>
                      <a:pt x="1053266" y="264955"/>
                    </a:lnTo>
                    <a:lnTo>
                      <a:pt x="0" y="2649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Arrow: Pentagon 1">
                <a:extLst>
                  <a:ext uri="{FF2B5EF4-FFF2-40B4-BE49-F238E27FC236}">
                    <a16:creationId xmlns:a16="http://schemas.microsoft.com/office/drawing/2014/main" id="{DB923D86-DCEE-484B-8457-A77C6EE22980}"/>
                  </a:ext>
                </a:extLst>
              </p:cNvPr>
              <p:cNvSpPr/>
              <p:nvPr/>
            </p:nvSpPr>
            <p:spPr>
              <a:xfrm rot="5400000">
                <a:off x="7453503" y="2979652"/>
                <a:ext cx="1107353" cy="154766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4269" h="264957">
                    <a:moveTo>
                      <a:pt x="0" y="0"/>
                    </a:moveTo>
                    <a:lnTo>
                      <a:pt x="1086899" y="0"/>
                    </a:lnTo>
                    <a:lnTo>
                      <a:pt x="1384269" y="132479"/>
                    </a:lnTo>
                    <a:lnTo>
                      <a:pt x="1086899" y="264957"/>
                    </a:lnTo>
                    <a:lnTo>
                      <a:pt x="0" y="2649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Arrow: Pentagon 3">
              <a:extLst>
                <a:ext uri="{FF2B5EF4-FFF2-40B4-BE49-F238E27FC236}">
                  <a16:creationId xmlns:a16="http://schemas.microsoft.com/office/drawing/2014/main" id="{D39D00DE-AC64-440D-95CC-2C18010A41CA}"/>
                </a:ext>
              </a:extLst>
            </p:cNvPr>
            <p:cNvSpPr/>
            <p:nvPr/>
          </p:nvSpPr>
          <p:spPr>
            <a:xfrm rot="4357843">
              <a:off x="7744080" y="2744579"/>
              <a:ext cx="2130870" cy="204897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0679" h="264955">
                  <a:moveTo>
                    <a:pt x="0" y="0"/>
                  </a:moveTo>
                  <a:lnTo>
                    <a:pt x="1438396" y="0"/>
                  </a:lnTo>
                  <a:lnTo>
                    <a:pt x="1870679" y="102498"/>
                  </a:lnTo>
                  <a:lnTo>
                    <a:pt x="1438396" y="264955"/>
                  </a:lnTo>
                  <a:lnTo>
                    <a:pt x="74052" y="2230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BD5F203-3A50-4F1E-A825-127CD9D416F5}"/>
                </a:ext>
              </a:extLst>
            </p:cNvPr>
            <p:cNvGrpSpPr/>
            <p:nvPr/>
          </p:nvGrpSpPr>
          <p:grpSpPr>
            <a:xfrm>
              <a:off x="8001920" y="829357"/>
              <a:ext cx="712228" cy="1189499"/>
              <a:chOff x="8156688" y="284861"/>
              <a:chExt cx="712228" cy="1189499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74D45FD-9209-4295-AAA9-C864B1730909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3C9F031-7C74-4F68-8100-3F61534CC43A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96A94A79-0E6B-4F80-8A68-9DB0718F7974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8AD25F4-C1EB-4633-9744-170F9BC7B7BE}"/>
                  </a:ext>
                </a:extLst>
              </p:cNvPr>
              <p:cNvSpPr/>
              <p:nvPr/>
            </p:nvSpPr>
            <p:spPr>
              <a:xfrm>
                <a:off x="8277003" y="284861"/>
                <a:ext cx="437146" cy="464695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Arc 40">
            <a:extLst>
              <a:ext uri="{FF2B5EF4-FFF2-40B4-BE49-F238E27FC236}">
                <a16:creationId xmlns:a16="http://schemas.microsoft.com/office/drawing/2014/main" id="{2ABC0EBC-FFEB-4454-BB57-3E474539DAE2}"/>
              </a:ext>
            </a:extLst>
          </p:cNvPr>
          <p:cNvSpPr/>
          <p:nvPr/>
        </p:nvSpPr>
        <p:spPr>
          <a:xfrm rot="14412463">
            <a:off x="6245019" y="3379614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B0A40ECA-281D-4674-9164-38059E7808E4}"/>
              </a:ext>
            </a:extLst>
          </p:cNvPr>
          <p:cNvSpPr/>
          <p:nvPr/>
        </p:nvSpPr>
        <p:spPr>
          <a:xfrm rot="11055443">
            <a:off x="5023982" y="3638201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A9E4D0F-226A-49BD-921E-3311D046BED4}"/>
              </a:ext>
            </a:extLst>
          </p:cNvPr>
          <p:cNvGrpSpPr/>
          <p:nvPr/>
        </p:nvGrpSpPr>
        <p:grpSpPr>
          <a:xfrm rot="20809552">
            <a:off x="4846864" y="1730540"/>
            <a:ext cx="1102947" cy="2331418"/>
            <a:chOff x="8001920" y="829357"/>
            <a:chExt cx="881953" cy="292839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F9C5B8AB-2151-4877-8B99-20BA1C4A81C4}"/>
                </a:ext>
              </a:extLst>
            </p:cNvPr>
            <p:cNvGrpSpPr/>
            <p:nvPr/>
          </p:nvGrpSpPr>
          <p:grpSpPr>
            <a:xfrm rot="645315">
              <a:off x="8009363" y="1950991"/>
              <a:ext cx="177346" cy="1806762"/>
              <a:chOff x="7977525" y="1801671"/>
              <a:chExt cx="177346" cy="1806762"/>
            </a:xfrm>
          </p:grpSpPr>
          <p:sp>
            <p:nvSpPr>
              <p:cNvPr id="51" name="Arrow: Pentagon 2">
                <a:extLst>
                  <a:ext uri="{FF2B5EF4-FFF2-40B4-BE49-F238E27FC236}">
                    <a16:creationId xmlns:a16="http://schemas.microsoft.com/office/drawing/2014/main" id="{FD63284D-5B1A-4DEA-82CD-14E0DEA995FB}"/>
                  </a:ext>
                </a:extLst>
              </p:cNvPr>
              <p:cNvSpPr/>
              <p:nvPr/>
            </p:nvSpPr>
            <p:spPr>
              <a:xfrm rot="5400000">
                <a:off x="7416125" y="2387464"/>
                <a:ext cx="1324539" cy="152953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04" h="267389">
                    <a:moveTo>
                      <a:pt x="0" y="0"/>
                    </a:moveTo>
                    <a:lnTo>
                      <a:pt x="1053266" y="0"/>
                    </a:lnTo>
                    <a:lnTo>
                      <a:pt x="1245704" y="267389"/>
                    </a:lnTo>
                    <a:lnTo>
                      <a:pt x="1053266" y="264955"/>
                    </a:lnTo>
                    <a:lnTo>
                      <a:pt x="0" y="2649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Arrow: Pentagon 1">
                <a:extLst>
                  <a:ext uri="{FF2B5EF4-FFF2-40B4-BE49-F238E27FC236}">
                    <a16:creationId xmlns:a16="http://schemas.microsoft.com/office/drawing/2014/main" id="{274F3BB0-38E9-41CB-83BE-50E69C6901E3}"/>
                  </a:ext>
                </a:extLst>
              </p:cNvPr>
              <p:cNvSpPr/>
              <p:nvPr/>
            </p:nvSpPr>
            <p:spPr>
              <a:xfrm rot="5400000">
                <a:off x="7501231" y="2977374"/>
                <a:ext cx="1107353" cy="154766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4269" h="264957">
                    <a:moveTo>
                      <a:pt x="0" y="0"/>
                    </a:moveTo>
                    <a:lnTo>
                      <a:pt x="1086899" y="0"/>
                    </a:lnTo>
                    <a:lnTo>
                      <a:pt x="1384269" y="132479"/>
                    </a:lnTo>
                    <a:lnTo>
                      <a:pt x="1086899" y="264957"/>
                    </a:lnTo>
                    <a:lnTo>
                      <a:pt x="0" y="2649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Arrow: Pentagon 3">
              <a:extLst>
                <a:ext uri="{FF2B5EF4-FFF2-40B4-BE49-F238E27FC236}">
                  <a16:creationId xmlns:a16="http://schemas.microsoft.com/office/drawing/2014/main" id="{63341AF9-575B-4BA5-BD5B-63DD9C6156E9}"/>
                </a:ext>
              </a:extLst>
            </p:cNvPr>
            <p:cNvSpPr/>
            <p:nvPr/>
          </p:nvSpPr>
          <p:spPr>
            <a:xfrm rot="4357843">
              <a:off x="7916425" y="2600420"/>
              <a:ext cx="1737240" cy="197656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0679" h="264955">
                  <a:moveTo>
                    <a:pt x="0" y="0"/>
                  </a:moveTo>
                  <a:lnTo>
                    <a:pt x="1438396" y="0"/>
                  </a:lnTo>
                  <a:lnTo>
                    <a:pt x="1870679" y="102498"/>
                  </a:lnTo>
                  <a:lnTo>
                    <a:pt x="1438396" y="264955"/>
                  </a:lnTo>
                  <a:lnTo>
                    <a:pt x="74052" y="2230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7477451-D976-41C4-8603-9E1C4953647A}"/>
                </a:ext>
              </a:extLst>
            </p:cNvPr>
            <p:cNvGrpSpPr/>
            <p:nvPr/>
          </p:nvGrpSpPr>
          <p:grpSpPr>
            <a:xfrm>
              <a:off x="8001920" y="829357"/>
              <a:ext cx="712228" cy="1189499"/>
              <a:chOff x="8156688" y="284861"/>
              <a:chExt cx="712228" cy="1189499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A641CA5A-6F67-4EEC-8647-3B5BB897EE50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E11B07A0-88F5-4A00-8936-E18786906308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2C70A8EF-1D28-42EC-8ECA-0CA3A590287F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8746148-9380-45A8-8FF6-048EF61D7C4A}"/>
                  </a:ext>
                </a:extLst>
              </p:cNvPr>
              <p:cNvSpPr/>
              <p:nvPr/>
            </p:nvSpPr>
            <p:spPr>
              <a:xfrm>
                <a:off x="8277003" y="284861"/>
                <a:ext cx="437146" cy="464695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3A4F671-6EE3-4C2F-B33D-AF0466853025}"/>
                  </a:ext>
                </a:extLst>
              </p:cNvPr>
              <p:cNvSpPr/>
              <p:nvPr/>
            </p:nvSpPr>
            <p:spPr>
              <a:xfrm>
                <a:off x="1941637" y="5820543"/>
                <a:ext cx="7041224" cy="633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 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BF</a:t>
                </a:r>
                <a14:m>
                  <m:oMath xmlns:m="http://schemas.openxmlformats.org/officeDocument/2006/math">
                    <m:r>
                      <a:rPr lang="en-US" sz="3600" i="1"/>
                      <m:t>⊥</m:t>
                    </m:r>
                  </m:oMath>
                </a14:m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 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আঁকি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(২য় ধাপ)।</a:t>
                </a:r>
                <a:endParaRPr lang="en-US" sz="3200"/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3A4F671-6EE3-4C2F-B33D-AF04668530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637" y="5820543"/>
                <a:ext cx="7041224" cy="633571"/>
              </a:xfrm>
              <a:prstGeom prst="rect">
                <a:avLst/>
              </a:prstGeom>
              <a:blipFill>
                <a:blip r:embed="rId2"/>
                <a:stretch>
                  <a:fillRect l="-2251" t="-3846" b="-3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ame 6">
            <a:extLst>
              <a:ext uri="{FF2B5EF4-FFF2-40B4-BE49-F238E27FC236}">
                <a16:creationId xmlns:a16="http://schemas.microsoft.com/office/drawing/2014/main" id="{E357385E-F04C-4451-AA5E-6BD61395C334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A46690BD-E5AA-4C59-9E1F-6EC757194171}"/>
              </a:ext>
            </a:extLst>
          </p:cNvPr>
          <p:cNvSpPr txBox="1"/>
          <p:nvPr/>
        </p:nvSpPr>
        <p:spPr>
          <a:xfrm>
            <a:off x="5555170" y="271051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4D795-5BE6-4820-A9D2-8181500FEC02}"/>
              </a:ext>
            </a:extLst>
          </p:cNvPr>
          <p:cNvSpPr/>
          <p:nvPr/>
        </p:nvSpPr>
        <p:spPr>
          <a:xfrm>
            <a:off x="2822411" y="2371602"/>
            <a:ext cx="2983610" cy="28583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EC5F8-5E52-4E7E-8284-4027173CD1C5}"/>
              </a:ext>
            </a:extLst>
          </p:cNvPr>
          <p:cNvCxnSpPr>
            <a:cxnSpLocks/>
          </p:cNvCxnSpPr>
          <p:nvPr/>
        </p:nvCxnSpPr>
        <p:spPr>
          <a:xfrm>
            <a:off x="5856503" y="4842338"/>
            <a:ext cx="55929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">
            <a:extLst>
              <a:ext uri="{FF2B5EF4-FFF2-40B4-BE49-F238E27FC236}">
                <a16:creationId xmlns:a16="http://schemas.microsoft.com/office/drawing/2014/main" id="{6452254F-8468-47E7-962C-F8A78DE5255D}"/>
              </a:ext>
            </a:extLst>
          </p:cNvPr>
          <p:cNvSpPr/>
          <p:nvPr/>
        </p:nvSpPr>
        <p:spPr>
          <a:xfrm>
            <a:off x="4796608" y="3655952"/>
            <a:ext cx="2280519" cy="1261149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36216-3358-42A8-9AEF-F1B3C6D4082A}"/>
              </a:ext>
            </a:extLst>
          </p:cNvPr>
          <p:cNvSpPr txBox="1"/>
          <p:nvPr/>
        </p:nvSpPr>
        <p:spPr>
          <a:xfrm>
            <a:off x="5569185" y="4765451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08BDC-F4A9-47D7-9B64-2D32CD219302}"/>
              </a:ext>
            </a:extLst>
          </p:cNvPr>
          <p:cNvSpPr txBox="1"/>
          <p:nvPr/>
        </p:nvSpPr>
        <p:spPr>
          <a:xfrm>
            <a:off x="11500233" y="4648754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2AA98-385C-451C-A788-A4B49E84C019}"/>
              </a:ext>
            </a:extLst>
          </p:cNvPr>
          <p:cNvSpPr txBox="1"/>
          <p:nvPr/>
        </p:nvSpPr>
        <p:spPr>
          <a:xfrm>
            <a:off x="6685409" y="4778544"/>
            <a:ext cx="559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2CEC4C-7080-493C-A939-CCE1F58C02AA}"/>
              </a:ext>
            </a:extLst>
          </p:cNvPr>
          <p:cNvSpPr txBox="1"/>
          <p:nvPr/>
        </p:nvSpPr>
        <p:spPr>
          <a:xfrm>
            <a:off x="8154385" y="4778544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F7BAA-B13A-4C8B-8134-B2CAEC32D77B}"/>
              </a:ext>
            </a:extLst>
          </p:cNvPr>
          <p:cNvSpPr txBox="1"/>
          <p:nvPr/>
        </p:nvSpPr>
        <p:spPr>
          <a:xfrm>
            <a:off x="201572" y="1521670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0696E5E-3819-48C2-B160-D8916E7F2456}"/>
              </a:ext>
            </a:extLst>
          </p:cNvPr>
          <p:cNvCxnSpPr>
            <a:cxnSpLocks/>
          </p:cNvCxnSpPr>
          <p:nvPr/>
        </p:nvCxnSpPr>
        <p:spPr>
          <a:xfrm>
            <a:off x="809954" y="1326288"/>
            <a:ext cx="18460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528A7F-DE36-4642-9E9F-6B565D40AEE6}"/>
              </a:ext>
            </a:extLst>
          </p:cNvPr>
          <p:cNvCxnSpPr>
            <a:cxnSpLocks/>
          </p:cNvCxnSpPr>
          <p:nvPr/>
        </p:nvCxnSpPr>
        <p:spPr>
          <a:xfrm flipV="1">
            <a:off x="908303" y="1737297"/>
            <a:ext cx="3602328" cy="1507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9F09975-A997-42CE-B510-622570C5B556}"/>
              </a:ext>
            </a:extLst>
          </p:cNvPr>
          <p:cNvSpPr txBox="1"/>
          <p:nvPr/>
        </p:nvSpPr>
        <p:spPr>
          <a:xfrm>
            <a:off x="239122" y="1064678"/>
            <a:ext cx="49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36EDD9D-1A27-48D6-B823-9EFF82DF39D2}"/>
              </a:ext>
            </a:extLst>
          </p:cNvPr>
          <p:cNvSpPr/>
          <p:nvPr/>
        </p:nvSpPr>
        <p:spPr>
          <a:xfrm rot="2412625">
            <a:off x="7371998" y="4561826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2ABC0EBC-FFEB-4454-BB57-3E474539DAE2}"/>
              </a:ext>
            </a:extLst>
          </p:cNvPr>
          <p:cNvSpPr/>
          <p:nvPr/>
        </p:nvSpPr>
        <p:spPr>
          <a:xfrm rot="14412463">
            <a:off x="6245019" y="3379614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B0A40ECA-281D-4674-9164-38059E7808E4}"/>
              </a:ext>
            </a:extLst>
          </p:cNvPr>
          <p:cNvSpPr/>
          <p:nvPr/>
        </p:nvSpPr>
        <p:spPr>
          <a:xfrm rot="11055443">
            <a:off x="5024899" y="3486964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56408C3-4F65-4398-96B5-E97104A03FFE}"/>
              </a:ext>
            </a:extLst>
          </p:cNvPr>
          <p:cNvGrpSpPr/>
          <p:nvPr/>
        </p:nvGrpSpPr>
        <p:grpSpPr>
          <a:xfrm rot="5048924">
            <a:off x="6602998" y="1801755"/>
            <a:ext cx="1102947" cy="2292098"/>
            <a:chOff x="8001920" y="829357"/>
            <a:chExt cx="881953" cy="292839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2155FEB-EE3B-47F2-9118-A301951AB000}"/>
                </a:ext>
              </a:extLst>
            </p:cNvPr>
            <p:cNvGrpSpPr/>
            <p:nvPr/>
          </p:nvGrpSpPr>
          <p:grpSpPr>
            <a:xfrm rot="645315">
              <a:off x="8009363" y="1950991"/>
              <a:ext cx="177346" cy="1806762"/>
              <a:chOff x="7977525" y="1801671"/>
              <a:chExt cx="177346" cy="1806762"/>
            </a:xfrm>
          </p:grpSpPr>
          <p:sp>
            <p:nvSpPr>
              <p:cNvPr id="61" name="Arrow: Pentagon 2">
                <a:extLst>
                  <a:ext uri="{FF2B5EF4-FFF2-40B4-BE49-F238E27FC236}">
                    <a16:creationId xmlns:a16="http://schemas.microsoft.com/office/drawing/2014/main" id="{CC1333EE-E526-4957-9E52-B648ABFCC8A1}"/>
                  </a:ext>
                </a:extLst>
              </p:cNvPr>
              <p:cNvSpPr/>
              <p:nvPr/>
            </p:nvSpPr>
            <p:spPr>
              <a:xfrm rot="5400000">
                <a:off x="7416125" y="2387464"/>
                <a:ext cx="1324539" cy="152953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04" h="267389">
                    <a:moveTo>
                      <a:pt x="0" y="0"/>
                    </a:moveTo>
                    <a:lnTo>
                      <a:pt x="1053266" y="0"/>
                    </a:lnTo>
                    <a:lnTo>
                      <a:pt x="1245704" y="267389"/>
                    </a:lnTo>
                    <a:lnTo>
                      <a:pt x="1053266" y="264955"/>
                    </a:lnTo>
                    <a:lnTo>
                      <a:pt x="0" y="2649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Arrow: Pentagon 1">
                <a:extLst>
                  <a:ext uri="{FF2B5EF4-FFF2-40B4-BE49-F238E27FC236}">
                    <a16:creationId xmlns:a16="http://schemas.microsoft.com/office/drawing/2014/main" id="{ACA981A3-0A15-4A2C-A38E-E24A5CAD7108}"/>
                  </a:ext>
                </a:extLst>
              </p:cNvPr>
              <p:cNvSpPr/>
              <p:nvPr/>
            </p:nvSpPr>
            <p:spPr>
              <a:xfrm rot="5400000">
                <a:off x="7501231" y="2977374"/>
                <a:ext cx="1107353" cy="154766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4269" h="264957">
                    <a:moveTo>
                      <a:pt x="0" y="0"/>
                    </a:moveTo>
                    <a:lnTo>
                      <a:pt x="1086899" y="0"/>
                    </a:lnTo>
                    <a:lnTo>
                      <a:pt x="1384269" y="132479"/>
                    </a:lnTo>
                    <a:lnTo>
                      <a:pt x="1086899" y="264957"/>
                    </a:lnTo>
                    <a:lnTo>
                      <a:pt x="0" y="2649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Arrow: Pentagon 3">
              <a:extLst>
                <a:ext uri="{FF2B5EF4-FFF2-40B4-BE49-F238E27FC236}">
                  <a16:creationId xmlns:a16="http://schemas.microsoft.com/office/drawing/2014/main" id="{D76D9B80-490E-4D01-BFA1-A5588F6B70A4}"/>
                </a:ext>
              </a:extLst>
            </p:cNvPr>
            <p:cNvSpPr/>
            <p:nvPr/>
          </p:nvSpPr>
          <p:spPr>
            <a:xfrm rot="4357843">
              <a:off x="7916425" y="2600420"/>
              <a:ext cx="1737240" cy="197656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0679" h="264955">
                  <a:moveTo>
                    <a:pt x="0" y="0"/>
                  </a:moveTo>
                  <a:lnTo>
                    <a:pt x="1438396" y="0"/>
                  </a:lnTo>
                  <a:lnTo>
                    <a:pt x="1870679" y="102498"/>
                  </a:lnTo>
                  <a:lnTo>
                    <a:pt x="1438396" y="264955"/>
                  </a:lnTo>
                  <a:lnTo>
                    <a:pt x="74052" y="2230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ABFE02C-1E57-4D9C-A0D5-DA64D81DDA45}"/>
                </a:ext>
              </a:extLst>
            </p:cNvPr>
            <p:cNvGrpSpPr/>
            <p:nvPr/>
          </p:nvGrpSpPr>
          <p:grpSpPr>
            <a:xfrm>
              <a:off x="8001920" y="829357"/>
              <a:ext cx="712228" cy="1189499"/>
              <a:chOff x="8156688" y="284861"/>
              <a:chExt cx="712228" cy="1189499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4A99BF9-3E33-48D4-8F9D-2CBC8F5D11ED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</p:grpSpPr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3F86621B-8C4C-4AD5-86A4-B74D9C456D62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B3B50BEC-1131-4CB4-8802-55361CA5B6F2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3056E58-7ADE-46F3-A740-59B43C89E3A9}"/>
                  </a:ext>
                </a:extLst>
              </p:cNvPr>
              <p:cNvSpPr/>
              <p:nvPr/>
            </p:nvSpPr>
            <p:spPr>
              <a:xfrm>
                <a:off x="8277003" y="284861"/>
                <a:ext cx="437146" cy="464695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" name="Arc 62">
            <a:extLst>
              <a:ext uri="{FF2B5EF4-FFF2-40B4-BE49-F238E27FC236}">
                <a16:creationId xmlns:a16="http://schemas.microsoft.com/office/drawing/2014/main" id="{152B0298-BA4D-4735-A24B-494DB3497CFE}"/>
              </a:ext>
            </a:extLst>
          </p:cNvPr>
          <p:cNvSpPr/>
          <p:nvPr/>
        </p:nvSpPr>
        <p:spPr>
          <a:xfrm rot="17041768">
            <a:off x="5637263" y="2387066"/>
            <a:ext cx="933387" cy="897253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94044EC-5CAC-4054-94DA-16A2CDCDBE07}"/>
              </a:ext>
            </a:extLst>
          </p:cNvPr>
          <p:cNvGrpSpPr/>
          <p:nvPr/>
        </p:nvGrpSpPr>
        <p:grpSpPr>
          <a:xfrm rot="17075819" flipH="1">
            <a:off x="3842312" y="1756932"/>
            <a:ext cx="1537471" cy="2271447"/>
            <a:chOff x="7962198" y="829357"/>
            <a:chExt cx="1180494" cy="2985917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3CB58A7-CE24-4914-B90E-B2A595EAD104}"/>
                </a:ext>
              </a:extLst>
            </p:cNvPr>
            <p:cNvGrpSpPr/>
            <p:nvPr/>
          </p:nvGrpSpPr>
          <p:grpSpPr>
            <a:xfrm rot="645315">
              <a:off x="7962198" y="1947030"/>
              <a:ext cx="224183" cy="1868244"/>
              <a:chOff x="7935773" y="1801671"/>
              <a:chExt cx="224183" cy="1868244"/>
            </a:xfrm>
          </p:grpSpPr>
          <p:sp>
            <p:nvSpPr>
              <p:cNvPr id="72" name="Arrow: Pentagon 2">
                <a:extLst>
                  <a:ext uri="{FF2B5EF4-FFF2-40B4-BE49-F238E27FC236}">
                    <a16:creationId xmlns:a16="http://schemas.microsoft.com/office/drawing/2014/main" id="{36689B86-1F66-4B9E-AA38-6B428F9DD123}"/>
                  </a:ext>
                </a:extLst>
              </p:cNvPr>
              <p:cNvSpPr/>
              <p:nvPr/>
            </p:nvSpPr>
            <p:spPr>
              <a:xfrm rot="5400000">
                <a:off x="7394339" y="2343105"/>
                <a:ext cx="1301966" cy="219097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04" h="267389">
                    <a:moveTo>
                      <a:pt x="0" y="0"/>
                    </a:moveTo>
                    <a:lnTo>
                      <a:pt x="1053266" y="0"/>
                    </a:lnTo>
                    <a:lnTo>
                      <a:pt x="1245704" y="267389"/>
                    </a:lnTo>
                    <a:lnTo>
                      <a:pt x="1053266" y="264955"/>
                    </a:lnTo>
                    <a:lnTo>
                      <a:pt x="0" y="2649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Arrow: Pentagon 1">
                <a:extLst>
                  <a:ext uri="{FF2B5EF4-FFF2-40B4-BE49-F238E27FC236}">
                    <a16:creationId xmlns:a16="http://schemas.microsoft.com/office/drawing/2014/main" id="{1B2A96C3-E25C-4BD4-B278-E491CB4F04AF}"/>
                  </a:ext>
                </a:extLst>
              </p:cNvPr>
              <p:cNvSpPr/>
              <p:nvPr/>
            </p:nvSpPr>
            <p:spPr>
              <a:xfrm rot="5400000">
                <a:off x="7556438" y="3066396"/>
                <a:ext cx="987104" cy="219933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4269" h="264957">
                    <a:moveTo>
                      <a:pt x="0" y="0"/>
                    </a:moveTo>
                    <a:lnTo>
                      <a:pt x="1086899" y="0"/>
                    </a:lnTo>
                    <a:lnTo>
                      <a:pt x="1384269" y="132479"/>
                    </a:lnTo>
                    <a:lnTo>
                      <a:pt x="1086899" y="264957"/>
                    </a:lnTo>
                    <a:lnTo>
                      <a:pt x="0" y="2649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Arrow: Pentagon 3">
              <a:extLst>
                <a:ext uri="{FF2B5EF4-FFF2-40B4-BE49-F238E27FC236}">
                  <a16:creationId xmlns:a16="http://schemas.microsoft.com/office/drawing/2014/main" id="{4F0E9DD4-622F-4068-A48A-B194D84B9DEF}"/>
                </a:ext>
              </a:extLst>
            </p:cNvPr>
            <p:cNvSpPr/>
            <p:nvPr/>
          </p:nvSpPr>
          <p:spPr>
            <a:xfrm rot="4357843">
              <a:off x="8090395" y="2477173"/>
              <a:ext cx="1733572" cy="371023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  <a:gd name="connsiteX0" fmla="*/ 39931 w 1796627"/>
                <a:gd name="connsiteY0" fmla="*/ 141667 h 264955"/>
                <a:gd name="connsiteX1" fmla="*/ 1364344 w 1796627"/>
                <a:gd name="connsiteY1" fmla="*/ 0 h 264955"/>
                <a:gd name="connsiteX2" fmla="*/ 1796627 w 1796627"/>
                <a:gd name="connsiteY2" fmla="*/ 102498 h 264955"/>
                <a:gd name="connsiteX3" fmla="*/ 1364344 w 1796627"/>
                <a:gd name="connsiteY3" fmla="*/ 264955 h 264955"/>
                <a:gd name="connsiteX4" fmla="*/ 0 w 1796627"/>
                <a:gd name="connsiteY4" fmla="*/ 223041 h 264955"/>
                <a:gd name="connsiteX5" fmla="*/ 39931 w 1796627"/>
                <a:gd name="connsiteY5" fmla="*/ 141667 h 264955"/>
                <a:gd name="connsiteX0" fmla="*/ 39931 w 1796627"/>
                <a:gd name="connsiteY0" fmla="*/ 141667 h 223041"/>
                <a:gd name="connsiteX1" fmla="*/ 1364344 w 1796627"/>
                <a:gd name="connsiteY1" fmla="*/ 0 h 223041"/>
                <a:gd name="connsiteX2" fmla="*/ 1796627 w 1796627"/>
                <a:gd name="connsiteY2" fmla="*/ 102498 h 223041"/>
                <a:gd name="connsiteX3" fmla="*/ 1284791 w 1796627"/>
                <a:gd name="connsiteY3" fmla="*/ 197027 h 223041"/>
                <a:gd name="connsiteX4" fmla="*/ 0 w 1796627"/>
                <a:gd name="connsiteY4" fmla="*/ 223041 h 223041"/>
                <a:gd name="connsiteX5" fmla="*/ 39931 w 1796627"/>
                <a:gd name="connsiteY5" fmla="*/ 141667 h 223041"/>
                <a:gd name="connsiteX0" fmla="*/ 39931 w 1796627"/>
                <a:gd name="connsiteY0" fmla="*/ 97949 h 179323"/>
                <a:gd name="connsiteX1" fmla="*/ 1381944 w 1796627"/>
                <a:gd name="connsiteY1" fmla="*/ 0 h 179323"/>
                <a:gd name="connsiteX2" fmla="*/ 1796627 w 1796627"/>
                <a:gd name="connsiteY2" fmla="*/ 58780 h 179323"/>
                <a:gd name="connsiteX3" fmla="*/ 1284791 w 1796627"/>
                <a:gd name="connsiteY3" fmla="*/ 153309 h 179323"/>
                <a:gd name="connsiteX4" fmla="*/ 0 w 1796627"/>
                <a:gd name="connsiteY4" fmla="*/ 179323 h 179323"/>
                <a:gd name="connsiteX5" fmla="*/ 39931 w 1796627"/>
                <a:gd name="connsiteY5" fmla="*/ 97949 h 179323"/>
                <a:gd name="connsiteX0" fmla="*/ 39931 w 1891841"/>
                <a:gd name="connsiteY0" fmla="*/ 97949 h 179323"/>
                <a:gd name="connsiteX1" fmla="*/ 1381944 w 1891841"/>
                <a:gd name="connsiteY1" fmla="*/ 0 h 179323"/>
                <a:gd name="connsiteX2" fmla="*/ 1891841 w 1891841"/>
                <a:gd name="connsiteY2" fmla="*/ 533 h 179323"/>
                <a:gd name="connsiteX3" fmla="*/ 1284791 w 1891841"/>
                <a:gd name="connsiteY3" fmla="*/ 153309 h 179323"/>
                <a:gd name="connsiteX4" fmla="*/ 0 w 1891841"/>
                <a:gd name="connsiteY4" fmla="*/ 179323 h 179323"/>
                <a:gd name="connsiteX5" fmla="*/ 39931 w 1891841"/>
                <a:gd name="connsiteY5" fmla="*/ 97949 h 179323"/>
                <a:gd name="connsiteX0" fmla="*/ 0 w 1934126"/>
                <a:gd name="connsiteY0" fmla="*/ 117735 h 179323"/>
                <a:gd name="connsiteX1" fmla="*/ 1424229 w 1934126"/>
                <a:gd name="connsiteY1" fmla="*/ 0 h 179323"/>
                <a:gd name="connsiteX2" fmla="*/ 1934126 w 1934126"/>
                <a:gd name="connsiteY2" fmla="*/ 533 h 179323"/>
                <a:gd name="connsiteX3" fmla="*/ 1327076 w 1934126"/>
                <a:gd name="connsiteY3" fmla="*/ 153309 h 179323"/>
                <a:gd name="connsiteX4" fmla="*/ 42285 w 1934126"/>
                <a:gd name="connsiteY4" fmla="*/ 179323 h 179323"/>
                <a:gd name="connsiteX5" fmla="*/ 0 w 1934126"/>
                <a:gd name="connsiteY5" fmla="*/ 117735 h 179323"/>
                <a:gd name="connsiteX0" fmla="*/ 0 w 1934126"/>
                <a:gd name="connsiteY0" fmla="*/ 117735 h 179323"/>
                <a:gd name="connsiteX1" fmla="*/ 1424229 w 1934126"/>
                <a:gd name="connsiteY1" fmla="*/ 0 h 179323"/>
                <a:gd name="connsiteX2" fmla="*/ 1934126 w 1934126"/>
                <a:gd name="connsiteY2" fmla="*/ 533 h 179323"/>
                <a:gd name="connsiteX3" fmla="*/ 1318278 w 1934126"/>
                <a:gd name="connsiteY3" fmla="*/ 131450 h 179323"/>
                <a:gd name="connsiteX4" fmla="*/ 42285 w 1934126"/>
                <a:gd name="connsiteY4" fmla="*/ 179323 h 179323"/>
                <a:gd name="connsiteX5" fmla="*/ 0 w 1934126"/>
                <a:gd name="connsiteY5" fmla="*/ 117735 h 17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4126" h="179323">
                  <a:moveTo>
                    <a:pt x="0" y="117735"/>
                  </a:moveTo>
                  <a:lnTo>
                    <a:pt x="1424229" y="0"/>
                  </a:lnTo>
                  <a:lnTo>
                    <a:pt x="1934126" y="533"/>
                  </a:lnTo>
                  <a:lnTo>
                    <a:pt x="1318278" y="131450"/>
                  </a:lnTo>
                  <a:lnTo>
                    <a:pt x="42285" y="179323"/>
                  </a:lnTo>
                  <a:lnTo>
                    <a:pt x="0" y="117735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216EE41-7B96-49F5-87D7-D2C9B96E05C4}"/>
                </a:ext>
              </a:extLst>
            </p:cNvPr>
            <p:cNvGrpSpPr/>
            <p:nvPr/>
          </p:nvGrpSpPr>
          <p:grpSpPr>
            <a:xfrm>
              <a:off x="8001920" y="829357"/>
              <a:ext cx="712228" cy="1189499"/>
              <a:chOff x="8156688" y="284861"/>
              <a:chExt cx="712228" cy="1189499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6DD1A926-5242-4846-B320-3CBFB7E04C81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ECEC472D-095E-41F0-B163-63E1B8AD9DED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FD78193B-022A-46D5-B5B8-0289BAF79B3F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7A7B741-D68A-4B2B-A15D-2465DE733A91}"/>
                  </a:ext>
                </a:extLst>
              </p:cNvPr>
              <p:cNvSpPr/>
              <p:nvPr/>
            </p:nvSpPr>
            <p:spPr>
              <a:xfrm>
                <a:off x="8277003" y="284861"/>
                <a:ext cx="437146" cy="464695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Arc 1">
            <a:extLst>
              <a:ext uri="{FF2B5EF4-FFF2-40B4-BE49-F238E27FC236}">
                <a16:creationId xmlns:a16="http://schemas.microsoft.com/office/drawing/2014/main" id="{DDB6B805-C9C3-4A13-BA64-422AD2B40F66}"/>
              </a:ext>
            </a:extLst>
          </p:cNvPr>
          <p:cNvSpPr/>
          <p:nvPr/>
        </p:nvSpPr>
        <p:spPr>
          <a:xfrm rot="21413748">
            <a:off x="5512018" y="2299173"/>
            <a:ext cx="673794" cy="505439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924" h="1328658" stroke="0" extrusionOk="0">
                <a:moveTo>
                  <a:pt x="0" y="0"/>
                </a:moveTo>
                <a:cubicBezTo>
                  <a:pt x="775918" y="0"/>
                  <a:pt x="1404924" y="557071"/>
                  <a:pt x="1404924" y="1244252"/>
                </a:cubicBezTo>
                <a:lnTo>
                  <a:pt x="0" y="1244252"/>
                </a:lnTo>
                <a:lnTo>
                  <a:pt x="0" y="0"/>
                </a:lnTo>
                <a:close/>
              </a:path>
              <a:path w="1404924" h="1328658" fill="none">
                <a:moveTo>
                  <a:pt x="0" y="0"/>
                </a:moveTo>
                <a:cubicBezTo>
                  <a:pt x="775918" y="0"/>
                  <a:pt x="1236112" y="641477"/>
                  <a:pt x="1236112" y="132865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45A5A9D-7E4C-4EA7-9A6B-6B9F23F5A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99200" y="2454928"/>
            <a:ext cx="4976067" cy="995938"/>
          </a:xfrm>
          <a:prstGeom prst="rect">
            <a:avLst/>
          </a:prstGeom>
        </p:spPr>
      </p:pic>
      <p:sp>
        <p:nvSpPr>
          <p:cNvPr id="76" name="Arrow: Pentagon 3">
            <a:extLst>
              <a:ext uri="{FF2B5EF4-FFF2-40B4-BE49-F238E27FC236}">
                <a16:creationId xmlns:a16="http://schemas.microsoft.com/office/drawing/2014/main" id="{1C6C1BC1-01F1-479E-9454-3F1B5CB8CA49}"/>
              </a:ext>
            </a:extLst>
          </p:cNvPr>
          <p:cNvSpPr/>
          <p:nvPr/>
        </p:nvSpPr>
        <p:spPr>
          <a:xfrm rot="10800000">
            <a:off x="5888843" y="495247"/>
            <a:ext cx="4257208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3C6FE1-ACFF-41BB-8056-6FDEDAC58CE5}"/>
              </a:ext>
            </a:extLst>
          </p:cNvPr>
          <p:cNvCxnSpPr>
            <a:cxnSpLocks/>
          </p:cNvCxnSpPr>
          <p:nvPr/>
        </p:nvCxnSpPr>
        <p:spPr>
          <a:xfrm flipV="1">
            <a:off x="5855464" y="679922"/>
            <a:ext cx="92825" cy="41772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C121270-943E-4EFF-B513-8BD087CD73E6}"/>
                  </a:ext>
                </a:extLst>
              </p:cNvPr>
              <p:cNvSpPr/>
              <p:nvPr/>
            </p:nvSpPr>
            <p:spPr>
              <a:xfrm>
                <a:off x="2048573" y="5872090"/>
                <a:ext cx="7041224" cy="633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 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BF</a:t>
                </a:r>
                <a14:m>
                  <m:oMath xmlns:m="http://schemas.openxmlformats.org/officeDocument/2006/math">
                    <m:r>
                      <a:rPr lang="en-US" sz="3600" i="1"/>
                      <m:t>⊥</m:t>
                    </m:r>
                  </m:oMath>
                </a14:m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 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আঁকি</a:t>
                </a:r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(৩য় ধাপ)।</a:t>
                </a:r>
                <a:endParaRPr lang="en-US" sz="3200"/>
              </a:p>
            </p:txBody>
          </p:sp>
        </mc:Choice>
        <mc:Fallback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C121270-943E-4EFF-B513-8BD087CD7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573" y="5872090"/>
                <a:ext cx="7041224" cy="633571"/>
              </a:xfrm>
              <a:prstGeom prst="rect">
                <a:avLst/>
              </a:prstGeom>
              <a:blipFill>
                <a:blip r:embed="rId3"/>
                <a:stretch>
                  <a:fillRect l="-2165" t="-3846" b="-3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Frame 6">
            <a:extLst>
              <a:ext uri="{FF2B5EF4-FFF2-40B4-BE49-F238E27FC236}">
                <a16:creationId xmlns:a16="http://schemas.microsoft.com/office/drawing/2014/main" id="{74619A8D-8268-4B5D-806F-7C34243A12C8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07407E-6 L -0.00429 0.60903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3044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3" grpId="0" animBg="1"/>
      <p:bldP spid="74" grpId="0" animBg="1"/>
      <p:bldP spid="76" grpId="0" animBg="1"/>
      <p:bldP spid="76" grpId="1" animBg="1"/>
      <p:bldP spid="76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A46690BD-E5AA-4C59-9E1F-6EC757194171}"/>
              </a:ext>
            </a:extLst>
          </p:cNvPr>
          <p:cNvSpPr txBox="1"/>
          <p:nvPr/>
        </p:nvSpPr>
        <p:spPr>
          <a:xfrm>
            <a:off x="5555170" y="271051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4D795-5BE6-4820-A9D2-8181500FEC02}"/>
              </a:ext>
            </a:extLst>
          </p:cNvPr>
          <p:cNvSpPr/>
          <p:nvPr/>
        </p:nvSpPr>
        <p:spPr>
          <a:xfrm>
            <a:off x="2822411" y="2371602"/>
            <a:ext cx="2983610" cy="285838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EC5F8-5E52-4E7E-8284-4027173CD1C5}"/>
              </a:ext>
            </a:extLst>
          </p:cNvPr>
          <p:cNvCxnSpPr>
            <a:cxnSpLocks/>
          </p:cNvCxnSpPr>
          <p:nvPr/>
        </p:nvCxnSpPr>
        <p:spPr>
          <a:xfrm>
            <a:off x="5856503" y="4842338"/>
            <a:ext cx="55929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">
            <a:extLst>
              <a:ext uri="{FF2B5EF4-FFF2-40B4-BE49-F238E27FC236}">
                <a16:creationId xmlns:a16="http://schemas.microsoft.com/office/drawing/2014/main" id="{6452254F-8468-47E7-962C-F8A78DE5255D}"/>
              </a:ext>
            </a:extLst>
          </p:cNvPr>
          <p:cNvSpPr/>
          <p:nvPr/>
        </p:nvSpPr>
        <p:spPr>
          <a:xfrm>
            <a:off x="4796608" y="3655952"/>
            <a:ext cx="2280519" cy="1261149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36216-3358-42A8-9AEF-F1B3C6D4082A}"/>
              </a:ext>
            </a:extLst>
          </p:cNvPr>
          <p:cNvSpPr txBox="1"/>
          <p:nvPr/>
        </p:nvSpPr>
        <p:spPr>
          <a:xfrm>
            <a:off x="5569185" y="4765451"/>
            <a:ext cx="46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08BDC-F4A9-47D7-9B64-2D32CD219302}"/>
              </a:ext>
            </a:extLst>
          </p:cNvPr>
          <p:cNvSpPr txBox="1"/>
          <p:nvPr/>
        </p:nvSpPr>
        <p:spPr>
          <a:xfrm>
            <a:off x="11500233" y="4648754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2AA98-385C-451C-A788-A4B49E84C019}"/>
              </a:ext>
            </a:extLst>
          </p:cNvPr>
          <p:cNvSpPr txBox="1"/>
          <p:nvPr/>
        </p:nvSpPr>
        <p:spPr>
          <a:xfrm>
            <a:off x="6685409" y="4778544"/>
            <a:ext cx="559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b</a:t>
            </a:r>
            <a:endParaRPr lang="en-US" sz="2800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2CEC4C-7080-493C-A939-CCE1F58C02AA}"/>
              </a:ext>
            </a:extLst>
          </p:cNvPr>
          <p:cNvSpPr txBox="1"/>
          <p:nvPr/>
        </p:nvSpPr>
        <p:spPr>
          <a:xfrm>
            <a:off x="8154385" y="4778544"/>
            <a:ext cx="45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C</a:t>
            </a:r>
            <a:endParaRPr lang="en-US" sz="2800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F7BAA-B13A-4C8B-8134-B2CAEC32D77B}"/>
              </a:ext>
            </a:extLst>
          </p:cNvPr>
          <p:cNvSpPr txBox="1"/>
          <p:nvPr/>
        </p:nvSpPr>
        <p:spPr>
          <a:xfrm>
            <a:off x="201572" y="1521670"/>
            <a:ext cx="44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a</a:t>
            </a:r>
            <a:endParaRPr lang="en-US" sz="2800" b="1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0696E5E-3819-48C2-B160-D8916E7F2456}"/>
              </a:ext>
            </a:extLst>
          </p:cNvPr>
          <p:cNvCxnSpPr>
            <a:cxnSpLocks/>
          </p:cNvCxnSpPr>
          <p:nvPr/>
        </p:nvCxnSpPr>
        <p:spPr>
          <a:xfrm>
            <a:off x="809954" y="1326288"/>
            <a:ext cx="18460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528A7F-DE36-4642-9E9F-6B565D40AEE6}"/>
              </a:ext>
            </a:extLst>
          </p:cNvPr>
          <p:cNvCxnSpPr>
            <a:cxnSpLocks/>
          </p:cNvCxnSpPr>
          <p:nvPr/>
        </p:nvCxnSpPr>
        <p:spPr>
          <a:xfrm flipV="1">
            <a:off x="908303" y="1737297"/>
            <a:ext cx="3602328" cy="1507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9F09975-A997-42CE-B510-622570C5B556}"/>
              </a:ext>
            </a:extLst>
          </p:cNvPr>
          <p:cNvSpPr txBox="1"/>
          <p:nvPr/>
        </p:nvSpPr>
        <p:spPr>
          <a:xfrm>
            <a:off x="239122" y="1064678"/>
            <a:ext cx="49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36EDD9D-1A27-48D6-B823-9EFF82DF39D2}"/>
              </a:ext>
            </a:extLst>
          </p:cNvPr>
          <p:cNvSpPr/>
          <p:nvPr/>
        </p:nvSpPr>
        <p:spPr>
          <a:xfrm rot="2412625">
            <a:off x="7371998" y="4561826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2ABC0EBC-FFEB-4454-BB57-3E474539DAE2}"/>
              </a:ext>
            </a:extLst>
          </p:cNvPr>
          <p:cNvSpPr/>
          <p:nvPr/>
        </p:nvSpPr>
        <p:spPr>
          <a:xfrm rot="14412463">
            <a:off x="6245019" y="3379614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B0A40ECA-281D-4674-9164-38059E7808E4}"/>
              </a:ext>
            </a:extLst>
          </p:cNvPr>
          <p:cNvSpPr/>
          <p:nvPr/>
        </p:nvSpPr>
        <p:spPr>
          <a:xfrm rot="11055443">
            <a:off x="5024899" y="3486964"/>
            <a:ext cx="729925" cy="658677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152B0298-BA4D-4735-A24B-494DB3497CFE}"/>
              </a:ext>
            </a:extLst>
          </p:cNvPr>
          <p:cNvSpPr/>
          <p:nvPr/>
        </p:nvSpPr>
        <p:spPr>
          <a:xfrm rot="17041768">
            <a:off x="5690292" y="2387066"/>
            <a:ext cx="933387" cy="897253"/>
          </a:xfrm>
          <a:prstGeom prst="arc">
            <a:avLst>
              <a:gd name="adj1" fmla="val 16199995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1">
            <a:extLst>
              <a:ext uri="{FF2B5EF4-FFF2-40B4-BE49-F238E27FC236}">
                <a16:creationId xmlns:a16="http://schemas.microsoft.com/office/drawing/2014/main" id="{DDB6B805-C9C3-4A13-BA64-422AD2B40F66}"/>
              </a:ext>
            </a:extLst>
          </p:cNvPr>
          <p:cNvSpPr/>
          <p:nvPr/>
        </p:nvSpPr>
        <p:spPr>
          <a:xfrm rot="21413748">
            <a:off x="5481858" y="2328732"/>
            <a:ext cx="673794" cy="505439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4924" h="1328658" stroke="0" extrusionOk="0">
                <a:moveTo>
                  <a:pt x="0" y="0"/>
                </a:moveTo>
                <a:cubicBezTo>
                  <a:pt x="775918" y="0"/>
                  <a:pt x="1404924" y="557071"/>
                  <a:pt x="1404924" y="1244252"/>
                </a:cubicBezTo>
                <a:lnTo>
                  <a:pt x="0" y="1244252"/>
                </a:lnTo>
                <a:lnTo>
                  <a:pt x="0" y="0"/>
                </a:lnTo>
                <a:close/>
              </a:path>
              <a:path w="1404924" h="1328658" fill="none">
                <a:moveTo>
                  <a:pt x="0" y="0"/>
                </a:moveTo>
                <a:cubicBezTo>
                  <a:pt x="775918" y="0"/>
                  <a:pt x="1236112" y="641477"/>
                  <a:pt x="1236112" y="132865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3C6FE1-ACFF-41BB-8056-6FDEDAC58CE5}"/>
              </a:ext>
            </a:extLst>
          </p:cNvPr>
          <p:cNvCxnSpPr/>
          <p:nvPr/>
        </p:nvCxnSpPr>
        <p:spPr>
          <a:xfrm flipV="1">
            <a:off x="5855464" y="551327"/>
            <a:ext cx="41099" cy="43058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77D9EA-6139-48DD-A1F6-4F9E7157DE36}"/>
              </a:ext>
            </a:extLst>
          </p:cNvPr>
          <p:cNvGrpSpPr/>
          <p:nvPr/>
        </p:nvGrpSpPr>
        <p:grpSpPr>
          <a:xfrm rot="10800000" flipH="1">
            <a:off x="989347" y="1618907"/>
            <a:ext cx="3301691" cy="3747868"/>
            <a:chOff x="7984143" y="829361"/>
            <a:chExt cx="1005535" cy="3012625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2CAC624-5E29-4EC3-8FB0-79DB3551AC19}"/>
                </a:ext>
              </a:extLst>
            </p:cNvPr>
            <p:cNvGrpSpPr/>
            <p:nvPr/>
          </p:nvGrpSpPr>
          <p:grpSpPr>
            <a:xfrm rot="645315">
              <a:off x="7984143" y="1953141"/>
              <a:ext cx="203966" cy="1804688"/>
              <a:chOff x="7952721" y="1806024"/>
              <a:chExt cx="203966" cy="1804688"/>
            </a:xfrm>
          </p:grpSpPr>
          <p:sp>
            <p:nvSpPr>
              <p:cNvPr id="78" name="Arrow: Pentagon 2">
                <a:extLst>
                  <a:ext uri="{FF2B5EF4-FFF2-40B4-BE49-F238E27FC236}">
                    <a16:creationId xmlns:a16="http://schemas.microsoft.com/office/drawing/2014/main" id="{16AD32F9-A654-4598-95DC-A41125B94E64}"/>
                  </a:ext>
                </a:extLst>
              </p:cNvPr>
              <p:cNvSpPr/>
              <p:nvPr/>
            </p:nvSpPr>
            <p:spPr>
              <a:xfrm rot="5400000">
                <a:off x="7419158" y="2388682"/>
                <a:ext cx="1320188" cy="154871"/>
              </a:xfrm>
              <a:custGeom>
                <a:avLst/>
                <a:gdLst>
                  <a:gd name="connsiteX0" fmla="*/ 0 w 1185743"/>
                  <a:gd name="connsiteY0" fmla="*/ 0 h 264955"/>
                  <a:gd name="connsiteX1" fmla="*/ 1053266 w 1185743"/>
                  <a:gd name="connsiteY1" fmla="*/ 0 h 264955"/>
                  <a:gd name="connsiteX2" fmla="*/ 1185743 w 1185743"/>
                  <a:gd name="connsiteY2" fmla="*/ 132478 h 264955"/>
                  <a:gd name="connsiteX3" fmla="*/ 1053266 w 1185743"/>
                  <a:gd name="connsiteY3" fmla="*/ 264955 h 264955"/>
                  <a:gd name="connsiteX4" fmla="*/ 0 w 1185743"/>
                  <a:gd name="connsiteY4" fmla="*/ 264955 h 264955"/>
                  <a:gd name="connsiteX5" fmla="*/ 0 w 1185743"/>
                  <a:gd name="connsiteY5" fmla="*/ 0 h 264955"/>
                  <a:gd name="connsiteX0" fmla="*/ 0 w 1245704"/>
                  <a:gd name="connsiteY0" fmla="*/ 0 h 267389"/>
                  <a:gd name="connsiteX1" fmla="*/ 1053266 w 1245704"/>
                  <a:gd name="connsiteY1" fmla="*/ 0 h 267389"/>
                  <a:gd name="connsiteX2" fmla="*/ 1245704 w 1245704"/>
                  <a:gd name="connsiteY2" fmla="*/ 267389 h 267389"/>
                  <a:gd name="connsiteX3" fmla="*/ 1053266 w 1245704"/>
                  <a:gd name="connsiteY3" fmla="*/ 264955 h 267389"/>
                  <a:gd name="connsiteX4" fmla="*/ 0 w 1245704"/>
                  <a:gd name="connsiteY4" fmla="*/ 264955 h 267389"/>
                  <a:gd name="connsiteX5" fmla="*/ 0 w 1245704"/>
                  <a:gd name="connsiteY5" fmla="*/ 0 h 267389"/>
                  <a:gd name="connsiteX0" fmla="*/ 0 w 1320188"/>
                  <a:gd name="connsiteY0" fmla="*/ 5621 h 267389"/>
                  <a:gd name="connsiteX1" fmla="*/ 1127750 w 1320188"/>
                  <a:gd name="connsiteY1" fmla="*/ 0 h 267389"/>
                  <a:gd name="connsiteX2" fmla="*/ 1320188 w 1320188"/>
                  <a:gd name="connsiteY2" fmla="*/ 267389 h 267389"/>
                  <a:gd name="connsiteX3" fmla="*/ 1127750 w 1320188"/>
                  <a:gd name="connsiteY3" fmla="*/ 264955 h 267389"/>
                  <a:gd name="connsiteX4" fmla="*/ 74484 w 1320188"/>
                  <a:gd name="connsiteY4" fmla="*/ 264955 h 267389"/>
                  <a:gd name="connsiteX5" fmla="*/ 0 w 1320188"/>
                  <a:gd name="connsiteY5" fmla="*/ 5621 h 267389"/>
                  <a:gd name="connsiteX0" fmla="*/ 0 w 1320188"/>
                  <a:gd name="connsiteY0" fmla="*/ 5621 h 267567"/>
                  <a:gd name="connsiteX1" fmla="*/ 1127750 w 1320188"/>
                  <a:gd name="connsiteY1" fmla="*/ 0 h 267567"/>
                  <a:gd name="connsiteX2" fmla="*/ 1320188 w 1320188"/>
                  <a:gd name="connsiteY2" fmla="*/ 267389 h 267567"/>
                  <a:gd name="connsiteX3" fmla="*/ 1127750 w 1320188"/>
                  <a:gd name="connsiteY3" fmla="*/ 264955 h 267567"/>
                  <a:gd name="connsiteX4" fmla="*/ 16210 w 1320188"/>
                  <a:gd name="connsiteY4" fmla="*/ 267567 h 267567"/>
                  <a:gd name="connsiteX5" fmla="*/ 0 w 1320188"/>
                  <a:gd name="connsiteY5" fmla="*/ 5621 h 267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20188" h="267567">
                    <a:moveTo>
                      <a:pt x="0" y="5621"/>
                    </a:moveTo>
                    <a:lnTo>
                      <a:pt x="1127750" y="0"/>
                    </a:lnTo>
                    <a:lnTo>
                      <a:pt x="1320188" y="267389"/>
                    </a:lnTo>
                    <a:lnTo>
                      <a:pt x="1127750" y="264955"/>
                    </a:lnTo>
                    <a:lnTo>
                      <a:pt x="16210" y="267567"/>
                    </a:lnTo>
                    <a:lnTo>
                      <a:pt x="0" y="5621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Arrow: Pentagon 1">
                <a:extLst>
                  <a:ext uri="{FF2B5EF4-FFF2-40B4-BE49-F238E27FC236}">
                    <a16:creationId xmlns:a16="http://schemas.microsoft.com/office/drawing/2014/main" id="{307D3782-F939-433D-A897-5984386EB4FC}"/>
                  </a:ext>
                </a:extLst>
              </p:cNvPr>
              <p:cNvSpPr/>
              <p:nvPr/>
            </p:nvSpPr>
            <p:spPr>
              <a:xfrm rot="5400000">
                <a:off x="7452446" y="2978595"/>
                <a:ext cx="1132392" cy="131841"/>
              </a:xfrm>
              <a:custGeom>
                <a:avLst/>
                <a:gdLst>
                  <a:gd name="connsiteX0" fmla="*/ 0 w 1219377"/>
                  <a:gd name="connsiteY0" fmla="*/ 0 h 264957"/>
                  <a:gd name="connsiteX1" fmla="*/ 1086899 w 1219377"/>
                  <a:gd name="connsiteY1" fmla="*/ 0 h 264957"/>
                  <a:gd name="connsiteX2" fmla="*/ 1219377 w 1219377"/>
                  <a:gd name="connsiteY2" fmla="*/ 132479 h 264957"/>
                  <a:gd name="connsiteX3" fmla="*/ 1086899 w 1219377"/>
                  <a:gd name="connsiteY3" fmla="*/ 264957 h 264957"/>
                  <a:gd name="connsiteX4" fmla="*/ 0 w 1219377"/>
                  <a:gd name="connsiteY4" fmla="*/ 264957 h 264957"/>
                  <a:gd name="connsiteX5" fmla="*/ 0 w 1219377"/>
                  <a:gd name="connsiteY5" fmla="*/ 0 h 264957"/>
                  <a:gd name="connsiteX0" fmla="*/ 0 w 1384269"/>
                  <a:gd name="connsiteY0" fmla="*/ 0 h 264957"/>
                  <a:gd name="connsiteX1" fmla="*/ 1086899 w 1384269"/>
                  <a:gd name="connsiteY1" fmla="*/ 0 h 264957"/>
                  <a:gd name="connsiteX2" fmla="*/ 1384269 w 1384269"/>
                  <a:gd name="connsiteY2" fmla="*/ 132479 h 264957"/>
                  <a:gd name="connsiteX3" fmla="*/ 1086899 w 1384269"/>
                  <a:gd name="connsiteY3" fmla="*/ 264957 h 264957"/>
                  <a:gd name="connsiteX4" fmla="*/ 0 w 1384269"/>
                  <a:gd name="connsiteY4" fmla="*/ 264957 h 264957"/>
                  <a:gd name="connsiteX5" fmla="*/ 0 w 1384269"/>
                  <a:gd name="connsiteY5" fmla="*/ 0 h 264957"/>
                  <a:gd name="connsiteX0" fmla="*/ 31301 w 1415570"/>
                  <a:gd name="connsiteY0" fmla="*/ 0 h 264957"/>
                  <a:gd name="connsiteX1" fmla="*/ 1118200 w 1415570"/>
                  <a:gd name="connsiteY1" fmla="*/ 0 h 264957"/>
                  <a:gd name="connsiteX2" fmla="*/ 1415570 w 1415570"/>
                  <a:gd name="connsiteY2" fmla="*/ 132479 h 264957"/>
                  <a:gd name="connsiteX3" fmla="*/ 1118200 w 1415570"/>
                  <a:gd name="connsiteY3" fmla="*/ 264957 h 264957"/>
                  <a:gd name="connsiteX4" fmla="*/ 0 w 1415570"/>
                  <a:gd name="connsiteY4" fmla="*/ 180103 h 264957"/>
                  <a:gd name="connsiteX5" fmla="*/ 31301 w 1415570"/>
                  <a:gd name="connsiteY5" fmla="*/ 0 h 264957"/>
                  <a:gd name="connsiteX0" fmla="*/ 31301 w 1415570"/>
                  <a:gd name="connsiteY0" fmla="*/ 0 h 225710"/>
                  <a:gd name="connsiteX1" fmla="*/ 1118200 w 1415570"/>
                  <a:gd name="connsiteY1" fmla="*/ 0 h 225710"/>
                  <a:gd name="connsiteX2" fmla="*/ 1415570 w 1415570"/>
                  <a:gd name="connsiteY2" fmla="*/ 132479 h 225710"/>
                  <a:gd name="connsiteX3" fmla="*/ 1108577 w 1415570"/>
                  <a:gd name="connsiteY3" fmla="*/ 225710 h 225710"/>
                  <a:gd name="connsiteX4" fmla="*/ 0 w 1415570"/>
                  <a:gd name="connsiteY4" fmla="*/ 180103 h 225710"/>
                  <a:gd name="connsiteX5" fmla="*/ 31301 w 1415570"/>
                  <a:gd name="connsiteY5" fmla="*/ 0 h 225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15570" h="225710">
                    <a:moveTo>
                      <a:pt x="31301" y="0"/>
                    </a:moveTo>
                    <a:lnTo>
                      <a:pt x="1118200" y="0"/>
                    </a:lnTo>
                    <a:lnTo>
                      <a:pt x="1415570" y="132479"/>
                    </a:lnTo>
                    <a:lnTo>
                      <a:pt x="1108577" y="225710"/>
                    </a:lnTo>
                    <a:lnTo>
                      <a:pt x="0" y="180103"/>
                    </a:lnTo>
                    <a:lnTo>
                      <a:pt x="31301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Arrow: Pentagon 3">
              <a:extLst>
                <a:ext uri="{FF2B5EF4-FFF2-40B4-BE49-F238E27FC236}">
                  <a16:creationId xmlns:a16="http://schemas.microsoft.com/office/drawing/2014/main" id="{FA4BD9DE-6515-4E1B-B78A-67B43BCF2035}"/>
                </a:ext>
              </a:extLst>
            </p:cNvPr>
            <p:cNvSpPr/>
            <p:nvPr/>
          </p:nvSpPr>
          <p:spPr>
            <a:xfrm rot="4357843">
              <a:off x="7738251" y="2590559"/>
              <a:ext cx="2271298" cy="231556"/>
            </a:xfrm>
            <a:custGeom>
              <a:avLst/>
              <a:gdLst>
                <a:gd name="connsiteX0" fmla="*/ 0 w 1570873"/>
                <a:gd name="connsiteY0" fmla="*/ 0 h 264955"/>
                <a:gd name="connsiteX1" fmla="*/ 1438396 w 1570873"/>
                <a:gd name="connsiteY1" fmla="*/ 0 h 264955"/>
                <a:gd name="connsiteX2" fmla="*/ 1570873 w 1570873"/>
                <a:gd name="connsiteY2" fmla="*/ 132478 h 264955"/>
                <a:gd name="connsiteX3" fmla="*/ 1438396 w 1570873"/>
                <a:gd name="connsiteY3" fmla="*/ 264955 h 264955"/>
                <a:gd name="connsiteX4" fmla="*/ 0 w 1570873"/>
                <a:gd name="connsiteY4" fmla="*/ 264955 h 264955"/>
                <a:gd name="connsiteX5" fmla="*/ 0 w 1570873"/>
                <a:gd name="connsiteY5" fmla="*/ 0 h 264955"/>
                <a:gd name="connsiteX0" fmla="*/ 0 w 1870676"/>
                <a:gd name="connsiteY0" fmla="*/ 0 h 264955"/>
                <a:gd name="connsiteX1" fmla="*/ 1438396 w 1870676"/>
                <a:gd name="connsiteY1" fmla="*/ 0 h 264955"/>
                <a:gd name="connsiteX2" fmla="*/ 1870676 w 1870676"/>
                <a:gd name="connsiteY2" fmla="*/ 87508 h 264955"/>
                <a:gd name="connsiteX3" fmla="*/ 1438396 w 1870676"/>
                <a:gd name="connsiteY3" fmla="*/ 264955 h 264955"/>
                <a:gd name="connsiteX4" fmla="*/ 0 w 1870676"/>
                <a:gd name="connsiteY4" fmla="*/ 264955 h 264955"/>
                <a:gd name="connsiteX5" fmla="*/ 0 w 1870676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0 w 1870679"/>
                <a:gd name="connsiteY4" fmla="*/ 264955 h 264955"/>
                <a:gd name="connsiteX5" fmla="*/ 0 w 1870679"/>
                <a:gd name="connsiteY5" fmla="*/ 0 h 264955"/>
                <a:gd name="connsiteX0" fmla="*/ 0 w 1870679"/>
                <a:gd name="connsiteY0" fmla="*/ 0 h 264955"/>
                <a:gd name="connsiteX1" fmla="*/ 1438396 w 1870679"/>
                <a:gd name="connsiteY1" fmla="*/ 0 h 264955"/>
                <a:gd name="connsiteX2" fmla="*/ 1870679 w 1870679"/>
                <a:gd name="connsiteY2" fmla="*/ 102498 h 264955"/>
                <a:gd name="connsiteX3" fmla="*/ 1438396 w 1870679"/>
                <a:gd name="connsiteY3" fmla="*/ 264955 h 264955"/>
                <a:gd name="connsiteX4" fmla="*/ 74052 w 1870679"/>
                <a:gd name="connsiteY4" fmla="*/ 223041 h 264955"/>
                <a:gd name="connsiteX5" fmla="*/ 0 w 1870679"/>
                <a:gd name="connsiteY5" fmla="*/ 0 h 264955"/>
                <a:gd name="connsiteX0" fmla="*/ 0 w 1954136"/>
                <a:gd name="connsiteY0" fmla="*/ 0 h 264955"/>
                <a:gd name="connsiteX1" fmla="*/ 1438396 w 1954136"/>
                <a:gd name="connsiteY1" fmla="*/ 0 h 264955"/>
                <a:gd name="connsiteX2" fmla="*/ 1954136 w 1954136"/>
                <a:gd name="connsiteY2" fmla="*/ 55925 h 264955"/>
                <a:gd name="connsiteX3" fmla="*/ 1438396 w 1954136"/>
                <a:gd name="connsiteY3" fmla="*/ 264955 h 264955"/>
                <a:gd name="connsiteX4" fmla="*/ 74052 w 1954136"/>
                <a:gd name="connsiteY4" fmla="*/ 223041 h 264955"/>
                <a:gd name="connsiteX5" fmla="*/ 0 w 1954136"/>
                <a:gd name="connsiteY5" fmla="*/ 0 h 264955"/>
                <a:gd name="connsiteX0" fmla="*/ 25884 w 1980020"/>
                <a:gd name="connsiteY0" fmla="*/ 0 h 264955"/>
                <a:gd name="connsiteX1" fmla="*/ 1464280 w 1980020"/>
                <a:gd name="connsiteY1" fmla="*/ 0 h 264955"/>
                <a:gd name="connsiteX2" fmla="*/ 1980020 w 1980020"/>
                <a:gd name="connsiteY2" fmla="*/ 55925 h 264955"/>
                <a:gd name="connsiteX3" fmla="*/ 1464280 w 1980020"/>
                <a:gd name="connsiteY3" fmla="*/ 264955 h 264955"/>
                <a:gd name="connsiteX4" fmla="*/ 0 w 1980020"/>
                <a:gd name="connsiteY4" fmla="*/ 235190 h 264955"/>
                <a:gd name="connsiteX5" fmla="*/ 25884 w 1980020"/>
                <a:gd name="connsiteY5" fmla="*/ 0 h 264955"/>
                <a:gd name="connsiteX0" fmla="*/ 0 w 2152095"/>
                <a:gd name="connsiteY0" fmla="*/ 87206 h 264955"/>
                <a:gd name="connsiteX1" fmla="*/ 1636355 w 2152095"/>
                <a:gd name="connsiteY1" fmla="*/ 0 h 264955"/>
                <a:gd name="connsiteX2" fmla="*/ 2152095 w 2152095"/>
                <a:gd name="connsiteY2" fmla="*/ 55925 h 264955"/>
                <a:gd name="connsiteX3" fmla="*/ 1636355 w 2152095"/>
                <a:gd name="connsiteY3" fmla="*/ 264955 h 264955"/>
                <a:gd name="connsiteX4" fmla="*/ 172075 w 2152095"/>
                <a:gd name="connsiteY4" fmla="*/ 235190 h 264955"/>
                <a:gd name="connsiteX5" fmla="*/ 0 w 2152095"/>
                <a:gd name="connsiteY5" fmla="*/ 87206 h 264955"/>
                <a:gd name="connsiteX0" fmla="*/ 0 w 2152095"/>
                <a:gd name="connsiteY0" fmla="*/ 87206 h 235190"/>
                <a:gd name="connsiteX1" fmla="*/ 1636355 w 2152095"/>
                <a:gd name="connsiteY1" fmla="*/ 0 h 235190"/>
                <a:gd name="connsiteX2" fmla="*/ 2152095 w 2152095"/>
                <a:gd name="connsiteY2" fmla="*/ 55925 h 235190"/>
                <a:gd name="connsiteX3" fmla="*/ 1640290 w 2152095"/>
                <a:gd name="connsiteY3" fmla="*/ 140627 h 235190"/>
                <a:gd name="connsiteX4" fmla="*/ 172075 w 2152095"/>
                <a:gd name="connsiteY4" fmla="*/ 235190 h 235190"/>
                <a:gd name="connsiteX5" fmla="*/ 0 w 2152095"/>
                <a:gd name="connsiteY5" fmla="*/ 87206 h 235190"/>
                <a:gd name="connsiteX0" fmla="*/ 0 w 2090007"/>
                <a:gd name="connsiteY0" fmla="*/ 99085 h 235190"/>
                <a:gd name="connsiteX1" fmla="*/ 1574267 w 2090007"/>
                <a:gd name="connsiteY1" fmla="*/ 0 h 235190"/>
                <a:gd name="connsiteX2" fmla="*/ 2090007 w 2090007"/>
                <a:gd name="connsiteY2" fmla="*/ 55925 h 235190"/>
                <a:gd name="connsiteX3" fmla="*/ 1578202 w 2090007"/>
                <a:gd name="connsiteY3" fmla="*/ 140627 h 235190"/>
                <a:gd name="connsiteX4" fmla="*/ 109987 w 2090007"/>
                <a:gd name="connsiteY4" fmla="*/ 235190 h 235190"/>
                <a:gd name="connsiteX5" fmla="*/ 0 w 2090007"/>
                <a:gd name="connsiteY5" fmla="*/ 99085 h 235190"/>
                <a:gd name="connsiteX0" fmla="*/ 0 w 2090007"/>
                <a:gd name="connsiteY0" fmla="*/ 99085 h 246788"/>
                <a:gd name="connsiteX1" fmla="*/ 1574267 w 2090007"/>
                <a:gd name="connsiteY1" fmla="*/ 0 h 246788"/>
                <a:gd name="connsiteX2" fmla="*/ 2090007 w 2090007"/>
                <a:gd name="connsiteY2" fmla="*/ 55925 h 246788"/>
                <a:gd name="connsiteX3" fmla="*/ 1578202 w 2090007"/>
                <a:gd name="connsiteY3" fmla="*/ 140627 h 246788"/>
                <a:gd name="connsiteX4" fmla="*/ 1574 w 2090007"/>
                <a:gd name="connsiteY4" fmla="*/ 246788 h 246788"/>
                <a:gd name="connsiteX5" fmla="*/ 0 w 2090007"/>
                <a:gd name="connsiteY5" fmla="*/ 99085 h 246788"/>
                <a:gd name="connsiteX0" fmla="*/ 0 w 2238819"/>
                <a:gd name="connsiteY0" fmla="*/ 130997 h 246788"/>
                <a:gd name="connsiteX1" fmla="*/ 1723079 w 2238819"/>
                <a:gd name="connsiteY1" fmla="*/ 0 h 246788"/>
                <a:gd name="connsiteX2" fmla="*/ 2238819 w 2238819"/>
                <a:gd name="connsiteY2" fmla="*/ 55925 h 246788"/>
                <a:gd name="connsiteX3" fmla="*/ 1727014 w 2238819"/>
                <a:gd name="connsiteY3" fmla="*/ 140627 h 246788"/>
                <a:gd name="connsiteX4" fmla="*/ 150386 w 2238819"/>
                <a:gd name="connsiteY4" fmla="*/ 246788 h 246788"/>
                <a:gd name="connsiteX5" fmla="*/ 0 w 2238819"/>
                <a:gd name="connsiteY5" fmla="*/ 130997 h 24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8819" h="246788">
                  <a:moveTo>
                    <a:pt x="0" y="130997"/>
                  </a:moveTo>
                  <a:lnTo>
                    <a:pt x="1723079" y="0"/>
                  </a:lnTo>
                  <a:lnTo>
                    <a:pt x="2238819" y="55925"/>
                  </a:lnTo>
                  <a:lnTo>
                    <a:pt x="1727014" y="140627"/>
                  </a:lnTo>
                  <a:lnTo>
                    <a:pt x="150386" y="246788"/>
                  </a:lnTo>
                  <a:cubicBezTo>
                    <a:pt x="149861" y="197554"/>
                    <a:pt x="525" y="180231"/>
                    <a:pt x="0" y="130997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0FFAFDE-F52F-47F6-87F6-2B3A714B672D}"/>
                </a:ext>
              </a:extLst>
            </p:cNvPr>
            <p:cNvGrpSpPr/>
            <p:nvPr/>
          </p:nvGrpSpPr>
          <p:grpSpPr>
            <a:xfrm>
              <a:off x="8001920" y="829361"/>
              <a:ext cx="712228" cy="1189495"/>
              <a:chOff x="8156688" y="284865"/>
              <a:chExt cx="712228" cy="1189495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D4AA151-24E8-4806-B9D8-60937EA93696}"/>
                  </a:ext>
                </a:extLst>
              </p:cNvPr>
              <p:cNvGrpSpPr/>
              <p:nvPr/>
            </p:nvGrpSpPr>
            <p:grpSpPr>
              <a:xfrm>
                <a:off x="8156688" y="762132"/>
                <a:ext cx="712228" cy="712228"/>
                <a:chOff x="8156688" y="764498"/>
                <a:chExt cx="712228" cy="712228"/>
              </a:xfrm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112D31B-7890-4375-8A45-4830F583B335}"/>
                    </a:ext>
                  </a:extLst>
                </p:cNvPr>
                <p:cNvSpPr/>
                <p:nvPr/>
              </p:nvSpPr>
              <p:spPr>
                <a:xfrm>
                  <a:off x="8156688" y="764498"/>
                  <a:ext cx="712228" cy="7122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83439AD7-6803-4E7A-947B-6F0CAD4BE469}"/>
                    </a:ext>
                  </a:extLst>
                </p:cNvPr>
                <p:cNvSpPr/>
                <p:nvPr/>
              </p:nvSpPr>
              <p:spPr>
                <a:xfrm>
                  <a:off x="8311455" y="919265"/>
                  <a:ext cx="402694" cy="402694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Rectangle 45">
                <a:extLst>
                  <a:ext uri="{FF2B5EF4-FFF2-40B4-BE49-F238E27FC236}">
                    <a16:creationId xmlns:a16="http://schemas.microsoft.com/office/drawing/2014/main" id="{818BF2E3-5DC1-4849-86E6-6CE68825EA29}"/>
                  </a:ext>
                </a:extLst>
              </p:cNvPr>
              <p:cNvSpPr/>
              <p:nvPr/>
            </p:nvSpPr>
            <p:spPr>
              <a:xfrm>
                <a:off x="8361010" y="284865"/>
                <a:ext cx="297134" cy="555442"/>
              </a:xfrm>
              <a:custGeom>
                <a:avLst/>
                <a:gdLst>
                  <a:gd name="connsiteX0" fmla="*/ 0 w 1317664"/>
                  <a:gd name="connsiteY0" fmla="*/ 0 h 792410"/>
                  <a:gd name="connsiteX1" fmla="*/ 1317664 w 1317664"/>
                  <a:gd name="connsiteY1" fmla="*/ 0 h 792410"/>
                  <a:gd name="connsiteX2" fmla="*/ 1317664 w 1317664"/>
                  <a:gd name="connsiteY2" fmla="*/ 792410 h 792410"/>
                  <a:gd name="connsiteX3" fmla="*/ 0 w 1317664"/>
                  <a:gd name="connsiteY3" fmla="*/ 792410 h 792410"/>
                  <a:gd name="connsiteX4" fmla="*/ 0 w 1317664"/>
                  <a:gd name="connsiteY4" fmla="*/ 0 h 792410"/>
                  <a:gd name="connsiteX0" fmla="*/ 0 w 1317664"/>
                  <a:gd name="connsiteY0" fmla="*/ 0 h 933087"/>
                  <a:gd name="connsiteX1" fmla="*/ 1317664 w 1317664"/>
                  <a:gd name="connsiteY1" fmla="*/ 0 h 933087"/>
                  <a:gd name="connsiteX2" fmla="*/ 1317664 w 1317664"/>
                  <a:gd name="connsiteY2" fmla="*/ 792410 h 933087"/>
                  <a:gd name="connsiteX3" fmla="*/ 28136 w 1317664"/>
                  <a:gd name="connsiteY3" fmla="*/ 933087 h 933087"/>
                  <a:gd name="connsiteX4" fmla="*/ 0 w 1317664"/>
                  <a:gd name="connsiteY4" fmla="*/ 0 h 933087"/>
                  <a:gd name="connsiteX0" fmla="*/ 0 w 1317664"/>
                  <a:gd name="connsiteY0" fmla="*/ 0 h 933087"/>
                  <a:gd name="connsiteX1" fmla="*/ 1317664 w 1317664"/>
                  <a:gd name="connsiteY1" fmla="*/ 0 h 933087"/>
                  <a:gd name="connsiteX2" fmla="*/ 1317664 w 1317664"/>
                  <a:gd name="connsiteY2" fmla="*/ 848681 h 933087"/>
                  <a:gd name="connsiteX3" fmla="*/ 28136 w 1317664"/>
                  <a:gd name="connsiteY3" fmla="*/ 933087 h 933087"/>
                  <a:gd name="connsiteX4" fmla="*/ 0 w 1317664"/>
                  <a:gd name="connsiteY4" fmla="*/ 0 h 933087"/>
                  <a:gd name="connsiteX0" fmla="*/ 0 w 1317664"/>
                  <a:gd name="connsiteY0" fmla="*/ 0 h 933087"/>
                  <a:gd name="connsiteX1" fmla="*/ 1317664 w 1317664"/>
                  <a:gd name="connsiteY1" fmla="*/ 0 h 933087"/>
                  <a:gd name="connsiteX2" fmla="*/ 1317664 w 1317664"/>
                  <a:gd name="connsiteY2" fmla="*/ 848681 h 933087"/>
                  <a:gd name="connsiteX3" fmla="*/ 28136 w 1317664"/>
                  <a:gd name="connsiteY3" fmla="*/ 933087 h 933087"/>
                  <a:gd name="connsiteX4" fmla="*/ 0 w 1317664"/>
                  <a:gd name="connsiteY4" fmla="*/ 0 h 933087"/>
                  <a:gd name="connsiteX0" fmla="*/ 0 w 1317664"/>
                  <a:gd name="connsiteY0" fmla="*/ 0 h 933087"/>
                  <a:gd name="connsiteX1" fmla="*/ 1219191 w 1317664"/>
                  <a:gd name="connsiteY1" fmla="*/ 0 h 933087"/>
                  <a:gd name="connsiteX2" fmla="*/ 1317664 w 1317664"/>
                  <a:gd name="connsiteY2" fmla="*/ 848681 h 933087"/>
                  <a:gd name="connsiteX3" fmla="*/ 28136 w 1317664"/>
                  <a:gd name="connsiteY3" fmla="*/ 933087 h 933087"/>
                  <a:gd name="connsiteX4" fmla="*/ 0 w 1317664"/>
                  <a:gd name="connsiteY4" fmla="*/ 0 h 933087"/>
                  <a:gd name="connsiteX0" fmla="*/ 0 w 1219191"/>
                  <a:gd name="connsiteY0" fmla="*/ 0 h 933087"/>
                  <a:gd name="connsiteX1" fmla="*/ 1219191 w 1219191"/>
                  <a:gd name="connsiteY1" fmla="*/ 0 h 933087"/>
                  <a:gd name="connsiteX2" fmla="*/ 1191054 w 1219191"/>
                  <a:gd name="connsiteY2" fmla="*/ 848681 h 933087"/>
                  <a:gd name="connsiteX3" fmla="*/ 28136 w 1219191"/>
                  <a:gd name="connsiteY3" fmla="*/ 933087 h 933087"/>
                  <a:gd name="connsiteX4" fmla="*/ 0 w 1219191"/>
                  <a:gd name="connsiteY4" fmla="*/ 0 h 933087"/>
                  <a:gd name="connsiteX0" fmla="*/ 0 w 1219191"/>
                  <a:gd name="connsiteY0" fmla="*/ 0 h 947155"/>
                  <a:gd name="connsiteX1" fmla="*/ 1219191 w 1219191"/>
                  <a:gd name="connsiteY1" fmla="*/ 0 h 947155"/>
                  <a:gd name="connsiteX2" fmla="*/ 1191054 w 1219191"/>
                  <a:gd name="connsiteY2" fmla="*/ 848681 h 947155"/>
                  <a:gd name="connsiteX3" fmla="*/ 281355 w 1219191"/>
                  <a:gd name="connsiteY3" fmla="*/ 947155 h 947155"/>
                  <a:gd name="connsiteX4" fmla="*/ 0 w 1219191"/>
                  <a:gd name="connsiteY4" fmla="*/ 0 h 947155"/>
                  <a:gd name="connsiteX0" fmla="*/ 0 w 965973"/>
                  <a:gd name="connsiteY0" fmla="*/ 14068 h 947155"/>
                  <a:gd name="connsiteX1" fmla="*/ 965973 w 965973"/>
                  <a:gd name="connsiteY1" fmla="*/ 0 h 947155"/>
                  <a:gd name="connsiteX2" fmla="*/ 937836 w 965973"/>
                  <a:gd name="connsiteY2" fmla="*/ 848681 h 947155"/>
                  <a:gd name="connsiteX3" fmla="*/ 28137 w 965973"/>
                  <a:gd name="connsiteY3" fmla="*/ 947155 h 947155"/>
                  <a:gd name="connsiteX4" fmla="*/ 0 w 965973"/>
                  <a:gd name="connsiteY4" fmla="*/ 14068 h 947155"/>
                  <a:gd name="connsiteX0" fmla="*/ 0 w 937836"/>
                  <a:gd name="connsiteY0" fmla="*/ 14068 h 947155"/>
                  <a:gd name="connsiteX1" fmla="*/ 839364 w 937836"/>
                  <a:gd name="connsiteY1" fmla="*/ 0 h 947155"/>
                  <a:gd name="connsiteX2" fmla="*/ 937836 w 937836"/>
                  <a:gd name="connsiteY2" fmla="*/ 848681 h 947155"/>
                  <a:gd name="connsiteX3" fmla="*/ 28137 w 937836"/>
                  <a:gd name="connsiteY3" fmla="*/ 947155 h 947155"/>
                  <a:gd name="connsiteX4" fmla="*/ 0 w 937836"/>
                  <a:gd name="connsiteY4" fmla="*/ 14068 h 947155"/>
                  <a:gd name="connsiteX0" fmla="*/ 0 w 895633"/>
                  <a:gd name="connsiteY0" fmla="*/ 14068 h 947155"/>
                  <a:gd name="connsiteX1" fmla="*/ 839364 w 895633"/>
                  <a:gd name="connsiteY1" fmla="*/ 0 h 947155"/>
                  <a:gd name="connsiteX2" fmla="*/ 895633 w 895633"/>
                  <a:gd name="connsiteY2" fmla="*/ 806478 h 947155"/>
                  <a:gd name="connsiteX3" fmla="*/ 28137 w 895633"/>
                  <a:gd name="connsiteY3" fmla="*/ 947155 h 947155"/>
                  <a:gd name="connsiteX4" fmla="*/ 0 w 895633"/>
                  <a:gd name="connsiteY4" fmla="*/ 14068 h 947155"/>
                  <a:gd name="connsiteX0" fmla="*/ 0 w 895633"/>
                  <a:gd name="connsiteY0" fmla="*/ 14068 h 947155"/>
                  <a:gd name="connsiteX1" fmla="*/ 839364 w 895633"/>
                  <a:gd name="connsiteY1" fmla="*/ 0 h 947155"/>
                  <a:gd name="connsiteX2" fmla="*/ 895633 w 895633"/>
                  <a:gd name="connsiteY2" fmla="*/ 862749 h 947155"/>
                  <a:gd name="connsiteX3" fmla="*/ 28137 w 895633"/>
                  <a:gd name="connsiteY3" fmla="*/ 947155 h 947155"/>
                  <a:gd name="connsiteX4" fmla="*/ 0 w 895633"/>
                  <a:gd name="connsiteY4" fmla="*/ 14068 h 947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5633" h="947155">
                    <a:moveTo>
                      <a:pt x="0" y="14068"/>
                    </a:moveTo>
                    <a:lnTo>
                      <a:pt x="839364" y="0"/>
                    </a:lnTo>
                    <a:cubicBezTo>
                      <a:pt x="839364" y="282894"/>
                      <a:pt x="881566" y="607990"/>
                      <a:pt x="895633" y="862749"/>
                    </a:cubicBezTo>
                    <a:lnTo>
                      <a:pt x="28137" y="947155"/>
                    </a:lnTo>
                    <a:lnTo>
                      <a:pt x="0" y="14068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0" name="Arc 79">
            <a:extLst>
              <a:ext uri="{FF2B5EF4-FFF2-40B4-BE49-F238E27FC236}">
                <a16:creationId xmlns:a16="http://schemas.microsoft.com/office/drawing/2014/main" id="{39BA67CA-82F9-4302-B215-8904B2501236}"/>
              </a:ext>
            </a:extLst>
          </p:cNvPr>
          <p:cNvSpPr/>
          <p:nvPr/>
        </p:nvSpPr>
        <p:spPr>
          <a:xfrm rot="19176384">
            <a:off x="5466782" y="2012733"/>
            <a:ext cx="1164764" cy="1445574"/>
          </a:xfrm>
          <a:prstGeom prst="arc">
            <a:avLst>
              <a:gd name="adj1" fmla="val 16200000"/>
              <a:gd name="adj2" fmla="val 1938302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5B0BAA4-7B62-4E3C-A80D-63F6CACA8582}"/>
              </a:ext>
            </a:extLst>
          </p:cNvPr>
          <p:cNvSpPr txBox="1"/>
          <p:nvPr/>
        </p:nvSpPr>
        <p:spPr>
          <a:xfrm>
            <a:off x="5482231" y="1486469"/>
            <a:ext cx="44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E3368A60-CEDD-43A0-A1CF-F8E536AE9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06754">
            <a:off x="3956785" y="3327835"/>
            <a:ext cx="5270702" cy="995938"/>
          </a:xfrm>
          <a:prstGeom prst="rect">
            <a:avLst/>
          </a:prstGeom>
        </p:spPr>
      </p:pic>
      <p:sp>
        <p:nvSpPr>
          <p:cNvPr id="83" name="Arrow: Pentagon 3">
            <a:extLst>
              <a:ext uri="{FF2B5EF4-FFF2-40B4-BE49-F238E27FC236}">
                <a16:creationId xmlns:a16="http://schemas.microsoft.com/office/drawing/2014/main" id="{BA157C39-0D25-41E4-A0D5-D2FAEFAEB3E8}"/>
              </a:ext>
            </a:extLst>
          </p:cNvPr>
          <p:cNvSpPr/>
          <p:nvPr/>
        </p:nvSpPr>
        <p:spPr>
          <a:xfrm rot="8599253">
            <a:off x="5589015" y="960449"/>
            <a:ext cx="2966287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47EF6F-7685-41B1-81A2-7E75894E5392}"/>
              </a:ext>
            </a:extLst>
          </p:cNvPr>
          <p:cNvCxnSpPr>
            <a:cxnSpLocks/>
          </p:cNvCxnSpPr>
          <p:nvPr/>
        </p:nvCxnSpPr>
        <p:spPr>
          <a:xfrm>
            <a:off x="5848915" y="2044890"/>
            <a:ext cx="2261126" cy="287221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A12AD6E0-5FCF-43B0-B3F4-3FEEF6DA2F02}"/>
              </a:ext>
            </a:extLst>
          </p:cNvPr>
          <p:cNvSpPr/>
          <p:nvPr/>
        </p:nvSpPr>
        <p:spPr>
          <a:xfrm>
            <a:off x="729453" y="5525832"/>
            <a:ext cx="10033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নিয়ে একটি বৃত্তচাপ আঁকি যা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BF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A,C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যোগ করি।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⸫∆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–ই উদ্দিষ্ট ত্রিভূজ।</a:t>
            </a:r>
            <a:endParaRPr lang="en-US" sz="3200"/>
          </a:p>
        </p:txBody>
      </p:sp>
      <p:sp>
        <p:nvSpPr>
          <p:cNvPr id="36" name="Frame 6">
            <a:extLst>
              <a:ext uri="{FF2B5EF4-FFF2-40B4-BE49-F238E27FC236}">
                <a16:creationId xmlns:a16="http://schemas.microsoft.com/office/drawing/2014/main" id="{61E2ADD3-6FAB-4649-8FBF-BEC30D19CC42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0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80000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0.23216 0.136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2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18112 0.40185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9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  <p:bldP spid="83" grpId="1" animBg="1"/>
      <p:bldP spid="83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69552" y="580054"/>
            <a:ext cx="35413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bn-IN" sz="660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66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938633" y="3832975"/>
            <a:ext cx="106618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একটি সমকোণী ত্রিভূজের অতিভূজ ৭ সেঃমিঃ এবং অপর একটি বাহু ৪ সেঃমিঃ দেওয়া আছে।ত্রিভূজটি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অংকন কর ।</a:t>
            </a:r>
          </a:p>
        </p:txBody>
      </p:sp>
      <p:sp>
        <p:nvSpPr>
          <p:cNvPr id="6" name="Frame 6">
            <a:extLst>
              <a:ext uri="{FF2B5EF4-FFF2-40B4-BE49-F238E27FC236}">
                <a16:creationId xmlns:a16="http://schemas.microsoft.com/office/drawing/2014/main" id="{A23C64D6-A23A-49D0-8E61-B95C691AFC75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03171D-C70B-452F-B305-CE27B64426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33" y="367748"/>
            <a:ext cx="597111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3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72EA5F-3AB9-47FD-8E74-7D6E3077D660}"/>
              </a:ext>
            </a:extLst>
          </p:cNvPr>
          <p:cNvSpPr/>
          <p:nvPr/>
        </p:nvSpPr>
        <p:spPr>
          <a:xfrm>
            <a:off x="5049836" y="115671"/>
            <a:ext cx="1734770" cy="646331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8EF28A-210D-41EB-95DB-B8D9E0E24942}"/>
              </a:ext>
            </a:extLst>
          </p:cNvPr>
          <p:cNvSpPr/>
          <p:nvPr/>
        </p:nvSpPr>
        <p:spPr>
          <a:xfrm>
            <a:off x="304801" y="1004716"/>
            <a:ext cx="5256550" cy="646331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১। এক সমকোণ সমান কত ডিগ্রী?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78A0E1-2FC1-4A62-B966-8AE3B8EAB288}"/>
              </a:ext>
            </a:extLst>
          </p:cNvPr>
          <p:cNvSpPr/>
          <p:nvPr/>
        </p:nvSpPr>
        <p:spPr>
          <a:xfrm>
            <a:off x="848496" y="2351841"/>
            <a:ext cx="1729814" cy="52322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90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99DF9-E962-47BB-9F75-835C4D627539}"/>
              </a:ext>
            </a:extLst>
          </p:cNvPr>
          <p:cNvSpPr/>
          <p:nvPr/>
        </p:nvSpPr>
        <p:spPr>
          <a:xfrm>
            <a:off x="857328" y="2847251"/>
            <a:ext cx="1720982" cy="52322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180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50065F-7ECC-45FA-9692-1D5301519723}"/>
              </a:ext>
            </a:extLst>
          </p:cNvPr>
          <p:cNvSpPr/>
          <p:nvPr/>
        </p:nvSpPr>
        <p:spPr>
          <a:xfrm>
            <a:off x="881330" y="3871180"/>
            <a:ext cx="1720448" cy="52322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360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C4E71A-27DB-4378-A1B7-2076298ACD5E}"/>
              </a:ext>
            </a:extLst>
          </p:cNvPr>
          <p:cNvSpPr/>
          <p:nvPr/>
        </p:nvSpPr>
        <p:spPr>
          <a:xfrm flipH="1">
            <a:off x="881330" y="3409515"/>
            <a:ext cx="1720981" cy="52322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60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7EA0DF-7F20-44D2-930F-97313171BA2A}"/>
              </a:ext>
            </a:extLst>
          </p:cNvPr>
          <p:cNvSpPr/>
          <p:nvPr/>
        </p:nvSpPr>
        <p:spPr>
          <a:xfrm>
            <a:off x="848496" y="1848403"/>
            <a:ext cx="4152099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উত্তরটিতে ক্লিক দাও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C04AD5-1E80-4244-B6CA-40C403BC03E8}"/>
              </a:ext>
            </a:extLst>
          </p:cNvPr>
          <p:cNvSpPr/>
          <p:nvPr/>
        </p:nvSpPr>
        <p:spPr>
          <a:xfrm>
            <a:off x="2614576" y="2923238"/>
            <a:ext cx="232627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519907-E8CF-4172-8D8F-4FA12B49CF49}"/>
              </a:ext>
            </a:extLst>
          </p:cNvPr>
          <p:cNvSpPr/>
          <p:nvPr/>
        </p:nvSpPr>
        <p:spPr>
          <a:xfrm>
            <a:off x="2614576" y="3455015"/>
            <a:ext cx="232627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BB09CA-8B34-4DE2-800A-66A6933DC594}"/>
              </a:ext>
            </a:extLst>
          </p:cNvPr>
          <p:cNvSpPr/>
          <p:nvPr/>
        </p:nvSpPr>
        <p:spPr>
          <a:xfrm>
            <a:off x="2614576" y="3901957"/>
            <a:ext cx="232627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B34BD1-053B-4EA9-86D9-ACC3277386CF}"/>
              </a:ext>
            </a:extLst>
          </p:cNvPr>
          <p:cNvSpPr/>
          <p:nvPr/>
        </p:nvSpPr>
        <p:spPr>
          <a:xfrm>
            <a:off x="2633832" y="2409737"/>
            <a:ext cx="2326279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E3DD4A-8FB6-4A13-B2C9-BA9C23B6D55B}"/>
              </a:ext>
            </a:extLst>
          </p:cNvPr>
          <p:cNvCxnSpPr/>
          <p:nvPr/>
        </p:nvCxnSpPr>
        <p:spPr>
          <a:xfrm>
            <a:off x="6019800" y="1154243"/>
            <a:ext cx="0" cy="34927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3378981-D446-4200-8D1A-D3CBB9F18E3E}"/>
              </a:ext>
            </a:extLst>
          </p:cNvPr>
          <p:cNvSpPr/>
          <p:nvPr/>
        </p:nvSpPr>
        <p:spPr>
          <a:xfrm>
            <a:off x="6172201" y="1021835"/>
            <a:ext cx="5819924" cy="52322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২। ত্রিভূজের বাহু তিনটির দৈর্ঘ্যের সমষ্টিকে কি বলে?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5E4CFA-0646-4B2D-9BD6-94E88B15DF24}"/>
              </a:ext>
            </a:extLst>
          </p:cNvPr>
          <p:cNvSpPr/>
          <p:nvPr/>
        </p:nvSpPr>
        <p:spPr>
          <a:xfrm>
            <a:off x="6772109" y="1873311"/>
            <a:ext cx="4170711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উত্তরটিতে ক্লিক দাও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9E196A-C5BA-4197-A9A2-FC31605E0BFD}"/>
              </a:ext>
            </a:extLst>
          </p:cNvPr>
          <p:cNvSpPr/>
          <p:nvPr/>
        </p:nvSpPr>
        <p:spPr>
          <a:xfrm>
            <a:off x="6784606" y="2486097"/>
            <a:ext cx="1859097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ক)আয়ত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EA8411-5071-4ABA-9492-FA66499078AC}"/>
              </a:ext>
            </a:extLst>
          </p:cNvPr>
          <p:cNvSpPr/>
          <p:nvPr/>
        </p:nvSpPr>
        <p:spPr>
          <a:xfrm>
            <a:off x="6784606" y="2985272"/>
            <a:ext cx="1859093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খ)বর্গ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863387-2D04-414C-B912-F953684FE4A3}"/>
              </a:ext>
            </a:extLst>
          </p:cNvPr>
          <p:cNvSpPr/>
          <p:nvPr/>
        </p:nvSpPr>
        <p:spPr>
          <a:xfrm>
            <a:off x="6784606" y="3472038"/>
            <a:ext cx="1859098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গ)সামন্তরিক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F9AA6A-127A-41C3-BCCE-C978A3307B5C}"/>
              </a:ext>
            </a:extLst>
          </p:cNvPr>
          <p:cNvSpPr/>
          <p:nvPr/>
        </p:nvSpPr>
        <p:spPr>
          <a:xfrm>
            <a:off x="6793208" y="3917047"/>
            <a:ext cx="1859091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ঘ)রম্বস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186296-EC08-491F-A3FC-CC697F4FF7A5}"/>
              </a:ext>
            </a:extLst>
          </p:cNvPr>
          <p:cNvSpPr/>
          <p:nvPr/>
        </p:nvSpPr>
        <p:spPr>
          <a:xfrm>
            <a:off x="8643697" y="2993350"/>
            <a:ext cx="2326279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78032F-3307-4B17-9B1C-FF73AA3AEBB7}"/>
              </a:ext>
            </a:extLst>
          </p:cNvPr>
          <p:cNvSpPr/>
          <p:nvPr/>
        </p:nvSpPr>
        <p:spPr>
          <a:xfrm>
            <a:off x="8643696" y="3495420"/>
            <a:ext cx="2326279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E77F22-BE78-4720-9583-889B0D447BEF}"/>
              </a:ext>
            </a:extLst>
          </p:cNvPr>
          <p:cNvSpPr/>
          <p:nvPr/>
        </p:nvSpPr>
        <p:spPr>
          <a:xfrm>
            <a:off x="8669384" y="3917047"/>
            <a:ext cx="227343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62F52B-EBA8-48DD-B688-20D1769EA5D7}"/>
              </a:ext>
            </a:extLst>
          </p:cNvPr>
          <p:cNvSpPr/>
          <p:nvPr/>
        </p:nvSpPr>
        <p:spPr>
          <a:xfrm>
            <a:off x="8679969" y="2489815"/>
            <a:ext cx="232627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A0F465-C4AA-4AE4-A29D-5318A1AB6658}"/>
              </a:ext>
            </a:extLst>
          </p:cNvPr>
          <p:cNvSpPr/>
          <p:nvPr/>
        </p:nvSpPr>
        <p:spPr>
          <a:xfrm>
            <a:off x="780142" y="5068578"/>
            <a:ext cx="3831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b="1">
                <a:latin typeface="NikoshBAN" panose="02000000000000000000" pitchFamily="2" charset="0"/>
                <a:cs typeface="NikoshBAN" panose="02000000000000000000" pitchFamily="2" charset="0"/>
              </a:rPr>
              <a:t> অতিভূজ </a:t>
            </a:r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  <a:endParaRPr lang="en-US" sz="360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E8460E-CAAA-46C5-9DE7-5517C1A27134}"/>
              </a:ext>
            </a:extLst>
          </p:cNvPr>
          <p:cNvSpPr/>
          <p:nvPr/>
        </p:nvSpPr>
        <p:spPr>
          <a:xfrm>
            <a:off x="780142" y="5690039"/>
            <a:ext cx="4781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b="1">
                <a:latin typeface="NikoshBAN" panose="02000000000000000000" pitchFamily="2" charset="0"/>
                <a:cs typeface="NikoshBAN" panose="02000000000000000000" pitchFamily="2" charset="0"/>
              </a:rPr>
              <a:t>সমকোণ </a:t>
            </a:r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  <a:endParaRPr lang="en-US" sz="3600" b="1"/>
          </a:p>
        </p:txBody>
      </p:sp>
      <p:sp>
        <p:nvSpPr>
          <p:cNvPr id="29" name="Frame 6">
            <a:extLst>
              <a:ext uri="{FF2B5EF4-FFF2-40B4-BE49-F238E27FC236}">
                <a16:creationId xmlns:a16="http://schemas.microsoft.com/office/drawing/2014/main" id="{0F8A7A83-2A51-474D-A900-E93DD774699E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234" y="743531"/>
            <a:ext cx="5557436" cy="1940314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pPr algn="ctr"/>
            <a:r>
              <a:rPr lang="en-US" sz="600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F27EF99E-DE37-4694-8363-3DA4A1C9FBF7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2AC26-2B60-4471-9722-3599CFE24DED}"/>
              </a:ext>
            </a:extLst>
          </p:cNvPr>
          <p:cNvSpPr/>
          <p:nvPr/>
        </p:nvSpPr>
        <p:spPr>
          <a:xfrm>
            <a:off x="1019332" y="3354224"/>
            <a:ext cx="10702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একটি সমকোণী ত্রিভূজের অতিভূজ ৬ সেঃমিঃ এবং অপর একটি বাহু ৩ সেঃমিঃ দেওয়া আছে।ত্রিভূজটি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অংকন ক</a:t>
            </a:r>
            <a:r>
              <a:rPr lang="bn-BD" sz="5400">
                <a:latin typeface="NikoshBAN" panose="02000000000000000000" pitchFamily="2" charset="0"/>
                <a:cs typeface="NikoshBAN" panose="02000000000000000000" pitchFamily="2" charset="0"/>
              </a:rPr>
              <a:t>রে আনবে</a:t>
            </a:r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41A318-5C24-493C-A56E-0D8894E63B3E}"/>
              </a:ext>
            </a:extLst>
          </p:cNvPr>
          <p:cNvGrpSpPr/>
          <p:nvPr/>
        </p:nvGrpSpPr>
        <p:grpSpPr>
          <a:xfrm>
            <a:off x="714524" y="346549"/>
            <a:ext cx="3450246" cy="3007675"/>
            <a:chOff x="1603944" y="565899"/>
            <a:chExt cx="2358454" cy="30076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7E9FE5F-4C7F-4FAA-AAE8-7C371FEDDB91}"/>
                </a:ext>
              </a:extLst>
            </p:cNvPr>
            <p:cNvGrpSpPr/>
            <p:nvPr/>
          </p:nvGrpSpPr>
          <p:grpSpPr>
            <a:xfrm>
              <a:off x="1603944" y="565899"/>
              <a:ext cx="2358454" cy="3007675"/>
              <a:chOff x="924392" y="640849"/>
              <a:chExt cx="2358454" cy="300767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815671-900D-48E8-B692-66B2EA9156F6}"/>
                  </a:ext>
                </a:extLst>
              </p:cNvPr>
              <p:cNvSpPr/>
              <p:nvPr/>
            </p:nvSpPr>
            <p:spPr>
              <a:xfrm>
                <a:off x="1034321" y="1768839"/>
                <a:ext cx="2113613" cy="125917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1560176F-538A-4E92-8126-B1FF4EF548B1}"/>
                  </a:ext>
                </a:extLst>
              </p:cNvPr>
              <p:cNvSpPr/>
              <p:nvPr/>
            </p:nvSpPr>
            <p:spPr>
              <a:xfrm>
                <a:off x="924392" y="640849"/>
                <a:ext cx="2358454" cy="1049313"/>
              </a:xfrm>
              <a:prstGeom prst="triangl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23070EE-D9FC-41FA-9574-71E730F151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598" y="2207905"/>
                <a:ext cx="0" cy="3271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C9A534-A414-4CF1-8904-0BB170D72EC5}"/>
                  </a:ext>
                </a:extLst>
              </p:cNvPr>
              <p:cNvSpPr/>
              <p:nvPr/>
            </p:nvSpPr>
            <p:spPr>
              <a:xfrm>
                <a:off x="1888759" y="2380451"/>
                <a:ext cx="404735" cy="63331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E009F80-432D-46B8-8EC9-E430D1C1B3A2}"/>
                  </a:ext>
                </a:extLst>
              </p:cNvPr>
              <p:cNvSpPr/>
              <p:nvPr/>
            </p:nvSpPr>
            <p:spPr>
              <a:xfrm rot="5400000">
                <a:off x="2062813" y="2621660"/>
                <a:ext cx="142838" cy="9481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383EAF-2765-4525-A87F-BE7E870400DF}"/>
                  </a:ext>
                </a:extLst>
              </p:cNvPr>
              <p:cNvSpPr/>
              <p:nvPr/>
            </p:nvSpPr>
            <p:spPr>
              <a:xfrm>
                <a:off x="2608286" y="2139728"/>
                <a:ext cx="404735" cy="322859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D7D13B7-2094-4702-BD40-9333A3751C68}"/>
                  </a:ext>
                </a:extLst>
              </p:cNvPr>
              <p:cNvSpPr/>
              <p:nvPr/>
            </p:nvSpPr>
            <p:spPr>
              <a:xfrm rot="5400000">
                <a:off x="2190232" y="2775026"/>
                <a:ext cx="142838" cy="9481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C5FB7A-3617-4004-97DE-E8F2010DFF44}"/>
                  </a:ext>
                </a:extLst>
              </p:cNvPr>
              <p:cNvSpPr/>
              <p:nvPr/>
            </p:nvSpPr>
            <p:spPr>
              <a:xfrm rot="5400000">
                <a:off x="2291390" y="2924852"/>
                <a:ext cx="142838" cy="9481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5A4CB4B-5A1C-4A9D-9806-476B28806CCE}"/>
                  </a:ext>
                </a:extLst>
              </p:cNvPr>
              <p:cNvSpPr/>
              <p:nvPr/>
            </p:nvSpPr>
            <p:spPr>
              <a:xfrm rot="5400000">
                <a:off x="2467552" y="3103055"/>
                <a:ext cx="142838" cy="9481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E582C78-11A4-4263-8413-639B8B6C23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3966" y="2207905"/>
                <a:ext cx="0" cy="3271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C635B2E-7257-4911-A485-60B4233657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69231" y="2184330"/>
                <a:ext cx="0" cy="3271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E973D4D-5371-4748-ACBA-2D4E5E98E3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6859" y="2137566"/>
                <a:ext cx="0" cy="3271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B38E66-13C3-4AF3-9689-636163726CA9}"/>
                </a:ext>
              </a:extLst>
            </p:cNvPr>
            <p:cNvSpPr/>
            <p:nvPr/>
          </p:nvSpPr>
          <p:spPr>
            <a:xfrm>
              <a:off x="1846922" y="2144071"/>
              <a:ext cx="404735" cy="322859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978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211E28-06D1-427F-B367-8DC2F8736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5209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2693" y="246739"/>
            <a:ext cx="62270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1FC3C274-28B4-4D56-809A-EA1B81553C3E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70"/>
          <p:cNvSpPr txBox="1"/>
          <p:nvPr/>
        </p:nvSpPr>
        <p:spPr>
          <a:xfrm>
            <a:off x="6469856" y="1295400"/>
            <a:ext cx="4524375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312068" y="1295400"/>
            <a:ext cx="452437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3" name="Minus 172"/>
          <p:cNvSpPr/>
          <p:nvPr/>
        </p:nvSpPr>
        <p:spPr>
          <a:xfrm rot="5400000">
            <a:off x="3486149" y="2362202"/>
            <a:ext cx="5334001" cy="3200400"/>
          </a:xfrm>
          <a:prstGeom prst="mathMinus">
            <a:avLst>
              <a:gd name="adj1" fmla="val 209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1314450" y="2038350"/>
            <a:ext cx="45481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বিজলী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শোমসপুর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বিদ্যালয়</a:t>
            </a:r>
          </a:p>
          <a:p>
            <a:pPr algn="ctr"/>
            <a:r>
              <a:rPr lang="en-US" sz="2800" err="1">
                <a:latin typeface="NikoshBAN" panose="02000000000000000000" pitchFamily="2" charset="0"/>
                <a:cs typeface="NikoshBAN" panose="02000000000000000000" pitchFamily="2" charset="0"/>
              </a:rPr>
              <a:t>খোকসা-কুষ্টিয়া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469856" y="2038350"/>
            <a:ext cx="45243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ম শ্রেণি</a:t>
            </a:r>
            <a:endParaRPr lang="bn-BD" sz="28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40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ত্রিভূজ অংকন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(সম্পাদ্য-৬)</a:t>
            </a:r>
            <a:endParaRPr lang="bn-IN" sz="28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7" name="Frame 176"/>
          <p:cNvSpPr/>
          <p:nvPr/>
        </p:nvSpPr>
        <p:spPr>
          <a:xfrm>
            <a:off x="1352548" y="2038350"/>
            <a:ext cx="4514851" cy="3867150"/>
          </a:xfrm>
          <a:prstGeom prst="frame">
            <a:avLst>
              <a:gd name="adj1" fmla="val 0"/>
            </a:avLst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8" name="Frame 177"/>
          <p:cNvSpPr/>
          <p:nvPr/>
        </p:nvSpPr>
        <p:spPr>
          <a:xfrm>
            <a:off x="6469856" y="2038350"/>
            <a:ext cx="4521994" cy="3867150"/>
          </a:xfrm>
          <a:prstGeom prst="frame">
            <a:avLst>
              <a:gd name="adj1" fmla="val 0"/>
            </a:avLst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CEE89B-C8D8-4B27-9307-C1FB9E5CF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72" y="2445587"/>
            <a:ext cx="1830200" cy="1884098"/>
          </a:xfrm>
          <a:prstGeom prst="rect">
            <a:avLst/>
          </a:prstGeom>
        </p:spPr>
      </p:pic>
      <p:sp>
        <p:nvSpPr>
          <p:cNvPr id="11" name="Frame 6">
            <a:extLst>
              <a:ext uri="{FF2B5EF4-FFF2-40B4-BE49-F238E27FC236}">
                <a16:creationId xmlns:a16="http://schemas.microsoft.com/office/drawing/2014/main" id="{499DA663-84CB-41C2-91F6-9C2A33D23287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377A00-E142-49D0-ADED-2AA941BBC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414" y="2527057"/>
            <a:ext cx="1540914" cy="163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2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AFD216-AF98-45B4-B0D6-89B95F3B1CB7}"/>
              </a:ext>
            </a:extLst>
          </p:cNvPr>
          <p:cNvSpPr txBox="1"/>
          <p:nvPr/>
        </p:nvSpPr>
        <p:spPr>
          <a:xfrm>
            <a:off x="2332384" y="119269"/>
            <a:ext cx="8097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>
                <a:latin typeface="NikoshBAN" panose="02000000000000000000" pitchFamily="2" charset="0"/>
                <a:cs typeface="NikoshBAN" panose="02000000000000000000" pitchFamily="2" charset="0"/>
              </a:rPr>
              <a:t>নিচের ত্রিভূজ গুলো লক্ষ কর এবং বলঃ</a:t>
            </a:r>
            <a:endParaRPr lang="en-US" sz="4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D148-665C-4DA4-B6D0-6D41CA4DF291}"/>
              </a:ext>
            </a:extLst>
          </p:cNvPr>
          <p:cNvSpPr txBox="1"/>
          <p:nvPr/>
        </p:nvSpPr>
        <p:spPr>
          <a:xfrm>
            <a:off x="269491" y="3734385"/>
            <a:ext cx="423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কোণ ভেদে এটি কোন ধরনের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D82E0F0-CD36-460E-AFA6-45C40F01A33A}"/>
              </a:ext>
            </a:extLst>
          </p:cNvPr>
          <p:cNvGrpSpPr/>
          <p:nvPr/>
        </p:nvGrpSpPr>
        <p:grpSpPr>
          <a:xfrm>
            <a:off x="1258956" y="1644927"/>
            <a:ext cx="2438400" cy="1784074"/>
            <a:chOff x="1258956" y="2040835"/>
            <a:chExt cx="2438400" cy="138816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50535DF-0A18-4F3F-8E16-F8DAE0E56661}"/>
                </a:ext>
              </a:extLst>
            </p:cNvPr>
            <p:cNvCxnSpPr/>
            <p:nvPr/>
          </p:nvCxnSpPr>
          <p:spPr>
            <a:xfrm>
              <a:off x="1258956" y="3429000"/>
              <a:ext cx="24384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B5ED989-7DA7-4D22-BD1D-D883DE62FA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8956" y="2040835"/>
              <a:ext cx="516835" cy="138816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801A2F8-95CC-4B0A-A50D-35B06442CCF9}"/>
                </a:ext>
              </a:extLst>
            </p:cNvPr>
            <p:cNvCxnSpPr>
              <a:cxnSpLocks/>
            </p:cNvCxnSpPr>
            <p:nvPr/>
          </p:nvCxnSpPr>
          <p:spPr>
            <a:xfrm>
              <a:off x="1775791" y="2040835"/>
              <a:ext cx="1921565" cy="138816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779840-B044-4444-A4AE-F4D64C9F174F}"/>
              </a:ext>
            </a:extLst>
          </p:cNvPr>
          <p:cNvGrpSpPr/>
          <p:nvPr/>
        </p:nvGrpSpPr>
        <p:grpSpPr>
          <a:xfrm>
            <a:off x="4200939" y="1644927"/>
            <a:ext cx="3034748" cy="1925969"/>
            <a:chOff x="4200939" y="2040835"/>
            <a:chExt cx="3034748" cy="153006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80DB9F3-1A8D-4D2B-B0E2-C03DB140568E}"/>
                </a:ext>
              </a:extLst>
            </p:cNvPr>
            <p:cNvCxnSpPr/>
            <p:nvPr/>
          </p:nvCxnSpPr>
          <p:spPr>
            <a:xfrm>
              <a:off x="4797287" y="3547987"/>
              <a:ext cx="24384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2F1108-003E-46CC-B6F4-3449F8BD8963}"/>
                </a:ext>
              </a:extLst>
            </p:cNvPr>
            <p:cNvCxnSpPr>
              <a:cxnSpLocks/>
            </p:cNvCxnSpPr>
            <p:nvPr/>
          </p:nvCxnSpPr>
          <p:spPr>
            <a:xfrm>
              <a:off x="4200939" y="2040835"/>
              <a:ext cx="3034748" cy="1507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1DA4318-DE5E-4A6F-93AD-CC7CF9E599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00939" y="2040835"/>
              <a:ext cx="616228" cy="153006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A19CC40-6902-435B-8077-82FA99F37FA4}"/>
              </a:ext>
            </a:extLst>
          </p:cNvPr>
          <p:cNvGrpSpPr/>
          <p:nvPr/>
        </p:nvGrpSpPr>
        <p:grpSpPr>
          <a:xfrm>
            <a:off x="8375374" y="1603513"/>
            <a:ext cx="2438400" cy="1967383"/>
            <a:chOff x="8375374" y="1786822"/>
            <a:chExt cx="2438400" cy="178407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172DB46-7CBD-4AE9-93B0-B7F5A8BA5232}"/>
                </a:ext>
              </a:extLst>
            </p:cNvPr>
            <p:cNvCxnSpPr/>
            <p:nvPr/>
          </p:nvCxnSpPr>
          <p:spPr>
            <a:xfrm>
              <a:off x="8375374" y="3570896"/>
              <a:ext cx="24384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946252A-3307-4EBF-8838-0AA15A13CD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5374" y="1786822"/>
              <a:ext cx="0" cy="176116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1D4C1F-720C-4025-85E3-4A14D3C0BDEA}"/>
                </a:ext>
              </a:extLst>
            </p:cNvPr>
            <p:cNvCxnSpPr>
              <a:cxnSpLocks/>
            </p:cNvCxnSpPr>
            <p:nvPr/>
          </p:nvCxnSpPr>
          <p:spPr>
            <a:xfrm>
              <a:off x="8375374" y="1786822"/>
              <a:ext cx="2438400" cy="178407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85F7146-477E-4F09-AE5B-475C611C0718}"/>
              </a:ext>
            </a:extLst>
          </p:cNvPr>
          <p:cNvSpPr txBox="1"/>
          <p:nvPr/>
        </p:nvSpPr>
        <p:spPr>
          <a:xfrm>
            <a:off x="715587" y="4230309"/>
            <a:ext cx="2981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সূক্ষ্মকোণী 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224B1B-D358-4208-A754-4DF4BFB3BC98}"/>
              </a:ext>
            </a:extLst>
          </p:cNvPr>
          <p:cNvSpPr txBox="1"/>
          <p:nvPr/>
        </p:nvSpPr>
        <p:spPr>
          <a:xfrm>
            <a:off x="4096055" y="3713500"/>
            <a:ext cx="423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কোণ ভেদে এটি কোন ধরনের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E6121B-9346-42D0-B87B-7AE37AEFF2D1}"/>
              </a:ext>
            </a:extLst>
          </p:cNvPr>
          <p:cNvSpPr txBox="1"/>
          <p:nvPr/>
        </p:nvSpPr>
        <p:spPr>
          <a:xfrm>
            <a:off x="7768626" y="3705331"/>
            <a:ext cx="423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কোণ ভেদে এটি কোন ধরনের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356D6D-794B-467B-A2EC-7C57888428C8}"/>
              </a:ext>
            </a:extLst>
          </p:cNvPr>
          <p:cNvSpPr txBox="1"/>
          <p:nvPr/>
        </p:nvSpPr>
        <p:spPr>
          <a:xfrm>
            <a:off x="4432840" y="4217868"/>
            <a:ext cx="2981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স্থুলকোণী 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D96522E-6744-407E-BBF9-B0224F50D1B0}"/>
              </a:ext>
            </a:extLst>
          </p:cNvPr>
          <p:cNvSpPr txBox="1"/>
          <p:nvPr/>
        </p:nvSpPr>
        <p:spPr>
          <a:xfrm>
            <a:off x="8030819" y="4198880"/>
            <a:ext cx="2981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সমকোণী 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ame 6">
            <a:extLst>
              <a:ext uri="{FF2B5EF4-FFF2-40B4-BE49-F238E27FC236}">
                <a16:creationId xmlns:a16="http://schemas.microsoft.com/office/drawing/2014/main" id="{9F629853-56B5-48CD-93F2-FFA48F020C83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34" grpId="0"/>
      <p:bldP spid="35" grpId="0"/>
      <p:bldP spid="35" grpId="1"/>
      <p:bldP spid="36" grpId="0"/>
      <p:bldP spid="36" grpId="1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6435" y="3500563"/>
            <a:ext cx="100112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ত্রিভূজ</a:t>
            </a:r>
            <a:r>
              <a:rPr lang="en-US" sz="660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অংকন</a:t>
            </a:r>
            <a:r>
              <a:rPr lang="bn-BD" sz="660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(সম্পাদ্য-৬)।</a:t>
            </a:r>
            <a:r>
              <a:rPr lang="en-US" sz="6600">
                <a:effectLst>
                  <a:glow rad="101600">
                    <a:schemeClr val="accent5">
                      <a:lumMod val="75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9022" y="1223510"/>
            <a:ext cx="510107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পাঠ:</a:t>
            </a: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A70A63CB-3273-4631-9BFB-D4ADD6BA8E7D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5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052" y="2750779"/>
            <a:ext cx="112378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সমকোণী 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ত্রিভূ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জের ধারণা ব্যাখ্যা করতে পারবে;  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অতিভূজের ধারণা ব্যাখ্যা করতে 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প্রদত্ত উপাত্ত ব্যবহার করে সমকোণী ত্রিভূজ 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অংকন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661416" y="1461689"/>
            <a:ext cx="7431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শিক্ষাথীরা ---</a:t>
            </a: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9E94388B-41F3-4B4F-B56F-2215DC62B7B7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9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849" y="776050"/>
            <a:ext cx="8424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তোমরা কি 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ত্রিভূজের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 সংজ্ঞা বলতে পারবে ?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347" y="1658815"/>
            <a:ext cx="10027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যে ত্রিভূজের একটি কোণ সমকোণ বা ৯০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 তাকে সমকোণী ত্রিভূজ </a:t>
            </a: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2800"/>
              <a:t>।</a:t>
            </a:r>
            <a:endParaRPr lang="en-US" sz="3600"/>
          </a:p>
        </p:txBody>
      </p:sp>
      <p:sp>
        <p:nvSpPr>
          <p:cNvPr id="12" name="Frame 6">
            <a:extLst>
              <a:ext uri="{FF2B5EF4-FFF2-40B4-BE49-F238E27FC236}">
                <a16:creationId xmlns:a16="http://schemas.microsoft.com/office/drawing/2014/main" id="{DCAF239B-B074-4CA9-AF6A-5A9EE8612062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7F0CF8-2599-44BE-A915-A76B0B47E5FF}"/>
              </a:ext>
            </a:extLst>
          </p:cNvPr>
          <p:cNvSpPr/>
          <p:nvPr/>
        </p:nvSpPr>
        <p:spPr>
          <a:xfrm rot="18881999">
            <a:off x="5838419" y="2551243"/>
            <a:ext cx="1233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endParaRPr lang="en-US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4B7CA1A-6766-4EBC-B246-C27484911F00}"/>
                  </a:ext>
                </a:extLst>
              </p:cNvPr>
              <p:cNvSpPr/>
              <p:nvPr/>
            </p:nvSpPr>
            <p:spPr>
              <a:xfrm>
                <a:off x="3071577" y="5251719"/>
                <a:ext cx="425308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এক সমকোণ বা ৯০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⁰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4B7CA1A-6766-4EBC-B246-C27484911F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577" y="5251719"/>
                <a:ext cx="4253087" cy="584775"/>
              </a:xfrm>
              <a:prstGeom prst="rect">
                <a:avLst/>
              </a:prstGeom>
              <a:blipFill>
                <a:blip r:embed="rId2"/>
                <a:stretch>
                  <a:fillRect t="-18947" r="-272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E76C83E8-835A-4664-8C54-1BCC578DE5C7}"/>
              </a:ext>
            </a:extLst>
          </p:cNvPr>
          <p:cNvGrpSpPr/>
          <p:nvPr/>
        </p:nvGrpSpPr>
        <p:grpSpPr>
          <a:xfrm>
            <a:off x="3791173" y="2318519"/>
            <a:ext cx="3305244" cy="2763880"/>
            <a:chOff x="4019420" y="2199748"/>
            <a:chExt cx="3305244" cy="27638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FFD34BB-042B-4F40-822B-47C9355E9D25}"/>
                </a:ext>
              </a:extLst>
            </p:cNvPr>
            <p:cNvSpPr/>
            <p:nvPr/>
          </p:nvSpPr>
          <p:spPr>
            <a:xfrm>
              <a:off x="4468488" y="4277714"/>
              <a:ext cx="68480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⁰</a:t>
              </a:r>
              <a:endParaRPr lang="en-US" sz="240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8A3ED60-71B6-4C87-8751-AEAFEE270014}"/>
                </a:ext>
              </a:extLst>
            </p:cNvPr>
            <p:cNvGrpSpPr/>
            <p:nvPr/>
          </p:nvGrpSpPr>
          <p:grpSpPr>
            <a:xfrm>
              <a:off x="4019420" y="2199748"/>
              <a:ext cx="3305244" cy="2763880"/>
              <a:chOff x="4019420" y="2199872"/>
              <a:chExt cx="3305244" cy="276388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02835" y="2199872"/>
                <a:ext cx="393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9420" y="4440532"/>
                <a:ext cx="3802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B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949240" y="4350916"/>
                <a:ext cx="3754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C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6A73AAE8-FC9B-44B1-8E17-4D44F8A3F318}"/>
                  </a:ext>
                </a:extLst>
              </p:cNvPr>
              <p:cNvGrpSpPr/>
              <p:nvPr/>
            </p:nvGrpSpPr>
            <p:grpSpPr>
              <a:xfrm>
                <a:off x="4439229" y="2690869"/>
                <a:ext cx="2438400" cy="1967383"/>
                <a:chOff x="8375374" y="1786822"/>
                <a:chExt cx="2438400" cy="1784074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4A50E173-DAC5-41C3-BAF9-65D9BFA0A3CF}"/>
                    </a:ext>
                  </a:extLst>
                </p:cNvPr>
                <p:cNvCxnSpPr/>
                <p:nvPr/>
              </p:nvCxnSpPr>
              <p:spPr>
                <a:xfrm>
                  <a:off x="8375374" y="3570896"/>
                  <a:ext cx="24384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55ABFCEB-837C-44F7-83B5-B6CAF18FB5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75374" y="1786822"/>
                  <a:ext cx="0" cy="176116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E790965-6D42-40C4-BE7B-2D928FB84C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75374" y="1786822"/>
                  <a:ext cx="2438400" cy="178407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BA9245F2-3BC3-4FB5-AD58-9C3C2FC5C7CC}"/>
                  </a:ext>
                </a:extLst>
              </p:cNvPr>
              <p:cNvGrpSpPr/>
              <p:nvPr/>
            </p:nvGrpSpPr>
            <p:grpSpPr>
              <a:xfrm>
                <a:off x="4478807" y="4214299"/>
                <a:ext cx="533270" cy="452466"/>
                <a:chOff x="4525140" y="5094523"/>
                <a:chExt cx="533270" cy="452466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DAFED6C0-3979-4850-901A-DE7DD904C1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25140" y="5094523"/>
                  <a:ext cx="53327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903C0593-4EA0-4512-807C-73C2717891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058410" y="5094523"/>
                  <a:ext cx="0" cy="45246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FC3D8E2-A697-4EB7-98AE-AE04E4E572EA}"/>
              </a:ext>
            </a:extLst>
          </p:cNvPr>
          <p:cNvSpPr/>
          <p:nvPr/>
        </p:nvSpPr>
        <p:spPr>
          <a:xfrm>
            <a:off x="2869961" y="5920486"/>
            <a:ext cx="6199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>
                <a:latin typeface="Times New Roman" panose="02020603050405020304" pitchFamily="18" charset="0"/>
                <a:cs typeface="Times New Roman" panose="02020603050405020304" pitchFamily="18" charset="0"/>
              </a:rPr>
              <a:t>তাহলে,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একটি সমকোণী ত্রিভূজ।</a:t>
            </a:r>
            <a:endParaRPr lang="en-US" sz="32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15A40D-C854-469F-8154-30D8562CBB82}"/>
              </a:ext>
            </a:extLst>
          </p:cNvPr>
          <p:cNvCxnSpPr>
            <a:cxnSpLocks/>
          </p:cNvCxnSpPr>
          <p:nvPr/>
        </p:nvCxnSpPr>
        <p:spPr>
          <a:xfrm flipH="1">
            <a:off x="5043327" y="3245413"/>
            <a:ext cx="987298" cy="9688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92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3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181" y="1232654"/>
            <a:ext cx="7234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তোমরা কি 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অতিভূজের 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সংজ্ঞা বলতে পারবে ?</a:t>
            </a:r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3862" y="2218257"/>
            <a:ext cx="6223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সমকোণের বিপরীত বাহুকে অতিভূজ </a:t>
            </a: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2800"/>
              <a:t>।</a:t>
            </a:r>
            <a:endParaRPr lang="en-US" sz="3600"/>
          </a:p>
        </p:txBody>
      </p:sp>
      <p:sp>
        <p:nvSpPr>
          <p:cNvPr id="12" name="Frame 6">
            <a:extLst>
              <a:ext uri="{FF2B5EF4-FFF2-40B4-BE49-F238E27FC236}">
                <a16:creationId xmlns:a16="http://schemas.microsoft.com/office/drawing/2014/main" id="{DCAF239B-B074-4CA9-AF6A-5A9EE8612062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7F0CF8-2599-44BE-A915-A76B0B47E5FF}"/>
              </a:ext>
            </a:extLst>
          </p:cNvPr>
          <p:cNvSpPr/>
          <p:nvPr/>
        </p:nvSpPr>
        <p:spPr>
          <a:xfrm rot="18881999">
            <a:off x="5800270" y="3642981"/>
            <a:ext cx="1215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32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B7CA1A-6766-4EBC-B246-C27484911F00}"/>
              </a:ext>
            </a:extLst>
          </p:cNvPr>
          <p:cNvSpPr/>
          <p:nvPr/>
        </p:nvSpPr>
        <p:spPr>
          <a:xfrm>
            <a:off x="3494177" y="5979268"/>
            <a:ext cx="5844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bn-BD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 সমকোণী ত্রিভূজে AC অতিভূজ।</a:t>
            </a:r>
            <a:endParaRPr lang="en-US" sz="32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BCD273D-BE1D-43E3-B490-C53FE56EB3D5}"/>
              </a:ext>
            </a:extLst>
          </p:cNvPr>
          <p:cNvCxnSpPr>
            <a:cxnSpLocks/>
          </p:cNvCxnSpPr>
          <p:nvPr/>
        </p:nvCxnSpPr>
        <p:spPr>
          <a:xfrm flipV="1">
            <a:off x="5149258" y="4572985"/>
            <a:ext cx="505138" cy="4252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7E7DD28-9121-41CA-8175-1FA000B5DA0C}"/>
              </a:ext>
            </a:extLst>
          </p:cNvPr>
          <p:cNvGrpSpPr/>
          <p:nvPr/>
        </p:nvGrpSpPr>
        <p:grpSpPr>
          <a:xfrm>
            <a:off x="4015387" y="3036143"/>
            <a:ext cx="3305244" cy="2763880"/>
            <a:chOff x="4019420" y="2199748"/>
            <a:chExt cx="3305244" cy="276388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8106F54-AE83-495D-BF26-B405D472ACDD}"/>
                </a:ext>
              </a:extLst>
            </p:cNvPr>
            <p:cNvSpPr/>
            <p:nvPr/>
          </p:nvSpPr>
          <p:spPr>
            <a:xfrm>
              <a:off x="4468488" y="4277714"/>
              <a:ext cx="68480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⁰</a:t>
              </a:r>
              <a:endParaRPr lang="en-US" sz="240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191C398-4F7C-43AC-90BC-81F1FCDA6129}"/>
                </a:ext>
              </a:extLst>
            </p:cNvPr>
            <p:cNvGrpSpPr/>
            <p:nvPr/>
          </p:nvGrpSpPr>
          <p:grpSpPr>
            <a:xfrm>
              <a:off x="4019420" y="2199748"/>
              <a:ext cx="3305244" cy="2763880"/>
              <a:chOff x="4019420" y="2199872"/>
              <a:chExt cx="3305244" cy="276388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A49ED53-BC47-455D-BD7A-CB919E248FB3}"/>
                  </a:ext>
                </a:extLst>
              </p:cNvPr>
              <p:cNvSpPr/>
              <p:nvPr/>
            </p:nvSpPr>
            <p:spPr>
              <a:xfrm>
                <a:off x="4102835" y="2199872"/>
                <a:ext cx="393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EFBA5C9-0C6A-463B-9A3B-1E6597666A17}"/>
                  </a:ext>
                </a:extLst>
              </p:cNvPr>
              <p:cNvSpPr/>
              <p:nvPr/>
            </p:nvSpPr>
            <p:spPr>
              <a:xfrm>
                <a:off x="4019420" y="4440532"/>
                <a:ext cx="3802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B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5A92417-F9D4-43BD-AD20-E52E8B1EF405}"/>
                  </a:ext>
                </a:extLst>
              </p:cNvPr>
              <p:cNvSpPr/>
              <p:nvPr/>
            </p:nvSpPr>
            <p:spPr>
              <a:xfrm>
                <a:off x="6949240" y="4350916"/>
                <a:ext cx="3754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C</a:t>
                </a: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CF26D7BD-B971-4D9D-AE1D-8CB38521A085}"/>
                  </a:ext>
                </a:extLst>
              </p:cNvPr>
              <p:cNvGrpSpPr/>
              <p:nvPr/>
            </p:nvGrpSpPr>
            <p:grpSpPr>
              <a:xfrm>
                <a:off x="4439229" y="2690869"/>
                <a:ext cx="2438400" cy="1967383"/>
                <a:chOff x="8375374" y="1786822"/>
                <a:chExt cx="2438400" cy="1784074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98C039F1-654F-414B-9475-E9B40998CC19}"/>
                    </a:ext>
                  </a:extLst>
                </p:cNvPr>
                <p:cNvCxnSpPr/>
                <p:nvPr/>
              </p:nvCxnSpPr>
              <p:spPr>
                <a:xfrm>
                  <a:off x="8375374" y="3570896"/>
                  <a:ext cx="24384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FB79D201-6010-40A7-9F91-5105298468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75374" y="1786822"/>
                  <a:ext cx="0" cy="176116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6D4D49C4-47D6-49C3-94AB-6F55EBC016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75374" y="1786822"/>
                  <a:ext cx="2438400" cy="178407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70F03CD5-0D68-42F8-BCB3-CBDA6FD90EB7}"/>
                  </a:ext>
                </a:extLst>
              </p:cNvPr>
              <p:cNvGrpSpPr/>
              <p:nvPr/>
            </p:nvGrpSpPr>
            <p:grpSpPr>
              <a:xfrm>
                <a:off x="4478807" y="4214299"/>
                <a:ext cx="533270" cy="452466"/>
                <a:chOff x="4525140" y="5094523"/>
                <a:chExt cx="533270" cy="452466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FF7E6609-B6D0-4F63-96A0-5D4A9A41A8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25140" y="5094523"/>
                  <a:ext cx="53327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290A8554-2CED-4288-8C04-031DB32564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058410" y="5094523"/>
                  <a:ext cx="0" cy="45246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60679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1281" y="1131264"/>
            <a:ext cx="48606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bn-IN" sz="960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9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2691" y="3942786"/>
            <a:ext cx="11397275" cy="1746504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r>
              <a:rPr lang="bn-BD" sz="6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নিজ নিজ খাতায় চিত্র সহ সমকোণী ত্রিভূজের সঙ্গা লিখ</a:t>
            </a:r>
            <a:r>
              <a:rPr lang="en-US" sz="60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Frame 6">
            <a:extLst>
              <a:ext uri="{FF2B5EF4-FFF2-40B4-BE49-F238E27FC236}">
                <a16:creationId xmlns:a16="http://schemas.microsoft.com/office/drawing/2014/main" id="{B9FF7A9B-5E88-49E3-BA55-F3FE855AD6BE}"/>
              </a:ext>
            </a:extLst>
          </p:cNvPr>
          <p:cNvSpPr/>
          <p:nvPr/>
        </p:nvSpPr>
        <p:spPr>
          <a:xfrm>
            <a:off x="-100584" y="73152"/>
            <a:ext cx="12292584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757A07-D1F3-435C-871A-B3323AFD3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91" y="495155"/>
            <a:ext cx="4227848" cy="326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7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24F6C8-56B7-4381-A73F-C0C78C04C199}"/>
              </a:ext>
            </a:extLst>
          </p:cNvPr>
          <p:cNvSpPr/>
          <p:nvPr/>
        </p:nvSpPr>
        <p:spPr>
          <a:xfrm>
            <a:off x="1655569" y="1573967"/>
            <a:ext cx="8013087" cy="2694150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bn-BD" sz="4400">
                <a:latin typeface="NikoshBAN" panose="02000000000000000000" pitchFamily="2" charset="0"/>
                <a:cs typeface="NikoshBAN" panose="02000000000000000000" pitchFamily="2" charset="0"/>
              </a:rPr>
              <a:t>কোন সমকোণী ত্রিভূজের অতিভূজ ও অপর একটি বাহু দেওয়া আছে,ত্রিভূজটি আঁকতে হবে।</a:t>
            </a:r>
            <a:endParaRPr lang="en-US" sz="4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6">
            <a:extLst>
              <a:ext uri="{FF2B5EF4-FFF2-40B4-BE49-F238E27FC236}">
                <a16:creationId xmlns:a16="http://schemas.microsoft.com/office/drawing/2014/main" id="{CF7BEAF9-480F-479C-8914-3DEF5084947D}"/>
              </a:ext>
            </a:extLst>
          </p:cNvPr>
          <p:cNvSpPr/>
          <p:nvPr/>
        </p:nvSpPr>
        <p:spPr>
          <a:xfrm>
            <a:off x="0" y="76686"/>
            <a:ext cx="12192000" cy="6858000"/>
          </a:xfrm>
          <a:custGeom>
            <a:avLst/>
            <a:gdLst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857250 w 12616774"/>
              <a:gd name="connsiteY5" fmla="*/ 857250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857250 w 12616774"/>
              <a:gd name="connsiteY9" fmla="*/ 857250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1759524 w 12616774"/>
              <a:gd name="connsiteY8" fmla="*/ 857250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1759524 w 12616774"/>
              <a:gd name="connsiteY7" fmla="*/ 6000750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857250 w 12616774"/>
              <a:gd name="connsiteY6" fmla="*/ 6000750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109720 w 12616774"/>
              <a:gd name="connsiteY8" fmla="*/ 409777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080537 w 12616774"/>
              <a:gd name="connsiteY7" fmla="*/ 6535772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390323 w 12616774"/>
              <a:gd name="connsiteY6" fmla="*/ 6526044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448688 w 12616774"/>
              <a:gd name="connsiteY5" fmla="*/ 419505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448688 w 12616774"/>
              <a:gd name="connsiteY9" fmla="*/ 419505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265363 w 12616774"/>
              <a:gd name="connsiteY8" fmla="*/ 16658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265363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24952 w 12616774"/>
              <a:gd name="connsiteY5" fmla="*/ 24440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24952 w 12616774"/>
              <a:gd name="connsiteY9" fmla="*/ 24440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234680 w 12616774"/>
              <a:gd name="connsiteY6" fmla="*/ 668168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391531 w 12616774"/>
              <a:gd name="connsiteY8" fmla="*/ 2275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203924 w 12616774"/>
              <a:gd name="connsiteY5" fmla="*/ 21392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203924 w 12616774"/>
              <a:gd name="connsiteY9" fmla="*/ 21392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02045 w 12616774"/>
              <a:gd name="connsiteY7" fmla="*/ 668168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507184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0568 w 12616774"/>
              <a:gd name="connsiteY6" fmla="*/ 674264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  <a:gd name="connsiteX0" fmla="*/ 0 w 12616774"/>
              <a:gd name="connsiteY0" fmla="*/ 0 h 6858000"/>
              <a:gd name="connsiteX1" fmla="*/ 12616774 w 12616774"/>
              <a:gd name="connsiteY1" fmla="*/ 0 h 6858000"/>
              <a:gd name="connsiteX2" fmla="*/ 12616774 w 12616774"/>
              <a:gd name="connsiteY2" fmla="*/ 6858000 h 6858000"/>
              <a:gd name="connsiteX3" fmla="*/ 0 w 12616774"/>
              <a:gd name="connsiteY3" fmla="*/ 6858000 h 6858000"/>
              <a:gd name="connsiteX4" fmla="*/ 0 w 12616774"/>
              <a:gd name="connsiteY4" fmla="*/ 0 h 6858000"/>
              <a:gd name="connsiteX5" fmla="*/ 182896 w 12616774"/>
              <a:gd name="connsiteY5" fmla="*/ 152967 h 6858000"/>
              <a:gd name="connsiteX6" fmla="*/ 159756 w 12616774"/>
              <a:gd name="connsiteY6" fmla="*/ 6707137 h 6858000"/>
              <a:gd name="connsiteX7" fmla="*/ 12454615 w 12616774"/>
              <a:gd name="connsiteY7" fmla="*/ 6671527 h 6858000"/>
              <a:gd name="connsiteX8" fmla="*/ 12423073 w 12616774"/>
              <a:gd name="connsiteY8" fmla="*/ 176746 h 6858000"/>
              <a:gd name="connsiteX9" fmla="*/ 182896 w 12616774"/>
              <a:gd name="connsiteY9" fmla="*/ 1529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6774" h="6858000">
                <a:moveTo>
                  <a:pt x="0" y="0"/>
                </a:moveTo>
                <a:lnTo>
                  <a:pt x="12616774" y="0"/>
                </a:lnTo>
                <a:lnTo>
                  <a:pt x="12616774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82896" y="152967"/>
                </a:moveTo>
                <a:cubicBezTo>
                  <a:pt x="186139" y="2298727"/>
                  <a:pt x="156513" y="4561377"/>
                  <a:pt x="159756" y="6707137"/>
                </a:cubicBezTo>
                <a:lnTo>
                  <a:pt x="12454615" y="6671527"/>
                </a:lnTo>
                <a:cubicBezTo>
                  <a:pt x="12451110" y="4520147"/>
                  <a:pt x="12426578" y="2328126"/>
                  <a:pt x="12423073" y="176746"/>
                </a:cubicBezTo>
                <a:lnTo>
                  <a:pt x="182896" y="152967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7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467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Bizly</dc:creator>
  <cp:lastModifiedBy>Pallab Paroi</cp:lastModifiedBy>
  <cp:revision>213</cp:revision>
  <dcterms:created xsi:type="dcterms:W3CDTF">2019-09-13T13:39:33Z</dcterms:created>
  <dcterms:modified xsi:type="dcterms:W3CDTF">2019-11-17T06:14:49Z</dcterms:modified>
</cp:coreProperties>
</file>