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90" r:id="rId4"/>
    <p:sldId id="257" r:id="rId5"/>
    <p:sldId id="289" r:id="rId6"/>
    <p:sldId id="291" r:id="rId7"/>
    <p:sldId id="293" r:id="rId8"/>
    <p:sldId id="294" r:id="rId9"/>
    <p:sldId id="295" r:id="rId10"/>
    <p:sldId id="296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8189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2013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405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9742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0115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766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570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283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5599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9054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565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6" y="1024368"/>
            <a:ext cx="10584873" cy="4992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0" y="355936"/>
            <a:ext cx="378229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 </a:t>
            </a:r>
            <a:endParaRPr lang="en-US" sz="44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10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0833" y="445821"/>
            <a:ext cx="3402801" cy="44298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BD" sz="4000" b="1" cap="all" dirty="0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শ্রেণিবিন্যাস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155129" y="1763901"/>
            <a:ext cx="4469484" cy="5383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(Phylum):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Chordata</a:t>
            </a:r>
            <a:endParaRPr lang="en-GB" sz="2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9991" y="939884"/>
            <a:ext cx="4469484" cy="5383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(Kingdom): Animalia</a:t>
            </a:r>
            <a:endParaRPr lang="en-GB" sz="2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9698" y="3303436"/>
            <a:ext cx="4469484" cy="5383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 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Order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Primate</a:t>
            </a:r>
            <a:endParaRPr lang="en-GB" sz="2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1892" y="2552544"/>
            <a:ext cx="4469484" cy="5383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(Class):  Mammalia</a:t>
            </a:r>
            <a:endParaRPr lang="en-GB" sz="2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2843" y="4016242"/>
            <a:ext cx="4536905" cy="5083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গোত্র 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Family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Hominidae</a:t>
            </a:r>
            <a:endParaRPr lang="en-GB" sz="2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6315" y="4764054"/>
            <a:ext cx="4536905" cy="5083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 (Genus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Homo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4744" y="5429727"/>
            <a:ext cx="5138890" cy="5083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প্রজাতি 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Species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Homo sapiens</a:t>
            </a:r>
            <a:endParaRPr lang="en-GB" sz="2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666" y="976008"/>
            <a:ext cx="2534045" cy="4131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60532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8290" y="627967"/>
            <a:ext cx="2971800" cy="6212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" y="267723"/>
            <a:ext cx="2299062" cy="1609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62939" y="4861434"/>
            <a:ext cx="9882052" cy="44298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BD" sz="4000" b="1" cap="all" dirty="0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জীবগুলোর বৈজ্ঞানিক  নাম লিখ।  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8085909" y="629154"/>
            <a:ext cx="3189514" cy="6212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 মিনিট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" y="2281421"/>
            <a:ext cx="2442753" cy="204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96" y="2281420"/>
            <a:ext cx="2736669" cy="204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7" y="2281421"/>
            <a:ext cx="2864750" cy="204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818" y="2806994"/>
            <a:ext cx="2846346" cy="99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92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0325" y="734441"/>
            <a:ext cx="188422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453" y="195853"/>
            <a:ext cx="1723899" cy="13988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170" y="1781294"/>
            <a:ext cx="97926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bn-BD" sz="3200" b="1" cap="all" dirty="0" smtClean="0">
                <a:ln w="0"/>
                <a:latin typeface="NikoshBAN" pitchFamily="2" charset="0"/>
                <a:cs typeface="NikoshBAN" pitchFamily="2" charset="0"/>
              </a:rPr>
              <a:t>দ্বিপদ নামকরণ কাকে বলে?</a:t>
            </a:r>
          </a:p>
          <a:p>
            <a:pPr marL="514350" lvl="0" indent="-514350">
              <a:buFont typeface="+mj-lt"/>
              <a:buAutoNum type="arabicPeriod"/>
            </a:pPr>
            <a:r>
              <a:rPr lang="bn-BD" sz="3200" b="1" cap="all" dirty="0" smtClean="0">
                <a:ln w="0"/>
                <a:latin typeface="NikoshBAN" pitchFamily="2" charset="0"/>
                <a:cs typeface="NikoshBAN" pitchFamily="2" charset="0"/>
              </a:rPr>
              <a:t>গণ নামের প্রথম  অক্ষর হবে  বড় হাতের  কারণ  কী? </a:t>
            </a:r>
            <a:endParaRPr lang="bn-IN" sz="3200" b="1" cap="all" dirty="0" smtClean="0">
              <a:ln w="0"/>
              <a:latin typeface="NikoshBAN" pitchFamily="2" charset="0"/>
              <a:cs typeface="NikoshBAN" pitchFamily="2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bn-BD" sz="3200" b="1" cap="all" dirty="0" smtClean="0">
                <a:ln w="0"/>
                <a:latin typeface="NikoshBAN" pitchFamily="2" charset="0"/>
                <a:cs typeface="NikoshBAN" pitchFamily="2" charset="0"/>
              </a:rPr>
              <a:t>দ্বিপদ </a:t>
            </a:r>
            <a:r>
              <a:rPr lang="bn-BD" sz="3200" b="1" cap="all" dirty="0">
                <a:ln w="0"/>
                <a:latin typeface="NikoshBAN" pitchFamily="2" charset="0"/>
                <a:cs typeface="NikoshBAN" pitchFamily="2" charset="0"/>
              </a:rPr>
              <a:t>নামকরণ  </a:t>
            </a:r>
            <a:r>
              <a:rPr lang="bn-IN" sz="3200" b="1" cap="all" dirty="0" smtClean="0">
                <a:ln w="0"/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200" b="1" cap="all" dirty="0" smtClean="0">
                <a:ln w="0"/>
                <a:latin typeface="NikoshBAN" pitchFamily="2" charset="0"/>
                <a:cs typeface="NikoshBAN" pitchFamily="2" charset="0"/>
              </a:rPr>
              <a:t> ফন্ট কেমন হবে? </a:t>
            </a:r>
            <a:r>
              <a:rPr lang="bn-IN" sz="3200" b="1" cap="all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BD" sz="3200" b="1" cap="all" dirty="0" smtClean="0">
              <a:ln w="0"/>
              <a:latin typeface="NikoshBAN" pitchFamily="2" charset="0"/>
              <a:cs typeface="NikoshBAN" pitchFamily="2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bn-BD" sz="3200" b="1" cap="all" dirty="0" smtClean="0">
                <a:ln w="0"/>
                <a:latin typeface="NikoshBAN" pitchFamily="2" charset="0"/>
                <a:cs typeface="NikoshBAN" pitchFamily="2" charset="0"/>
              </a:rPr>
              <a:t>কাঁঠালের বৈজ্ঞানিক/ দ্বিপদ নাম কী?</a:t>
            </a:r>
          </a:p>
        </p:txBody>
      </p:sp>
    </p:spTree>
    <p:extLst>
      <p:ext uri="{BB962C8B-B14F-4D97-AF65-F5344CB8AC3E}">
        <p14:creationId xmlns:p14="http://schemas.microsoft.com/office/powerpoint/2010/main" val="238718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"/>
          <a:stretch/>
        </p:blipFill>
        <p:spPr>
          <a:xfrm>
            <a:off x="0" y="501445"/>
            <a:ext cx="3920490" cy="24909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24200" y="1147573"/>
            <a:ext cx="35052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3622562"/>
            <a:ext cx="11181806" cy="7534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 কর তুমি তোমার  এলাকায় একটি নতুন প্রজাতির ফড়িং আবিস্কার করেছ। তুমি এটিকে কী নাম দেবে? তোমার নামকরণের যৌক্তিকতা ব্যাখ্যা  কর।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61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5486400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30686" y="2072640"/>
            <a:ext cx="35052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537" y="357956"/>
            <a:ext cx="7433944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নির্মা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ণ ও  সম্পাদনায়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আহমদ মাহফুজ মাহবুব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জীববিজ্ঞান বিভাগ 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ক্যামব্রিয়ান   স্কুল অ্যান্ড  কলেজ 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ঢাকা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537" y="3235855"/>
            <a:ext cx="7433943" cy="25545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নবম-দশম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: প্রথম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পাঠ- ১.5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ক্লাস-  ৪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94" y="1063789"/>
            <a:ext cx="3254148" cy="42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95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727" y="5515098"/>
            <a:ext cx="2981537" cy="4706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BD" sz="32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Panthera</a:t>
            </a:r>
            <a:endParaRPr lang="en-GB" sz="320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9410" y="5525858"/>
            <a:ext cx="1680882" cy="4624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BD" sz="32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tigris</a:t>
            </a:r>
            <a:endParaRPr lang="en-GB" sz="320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233" y="334960"/>
            <a:ext cx="8269941" cy="5423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 বন্ধুরা বলোতো দেখি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ছবিতে কি দেখানো হচ্ছে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727" y="334959"/>
            <a:ext cx="4370294" cy="5423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নামটিতে কয়টি পদ আছে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3" y="1167464"/>
            <a:ext cx="7378355" cy="41537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8472906" y="3244334"/>
            <a:ext cx="3109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err="1">
                <a:ln w="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দ্বিপদ</a:t>
            </a:r>
            <a:r>
              <a:rPr lang="en-US" sz="4000" b="1" cap="all" dirty="0">
                <a:ln w="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নামকর</a:t>
            </a:r>
            <a:r>
              <a:rPr lang="bn-IN" sz="4000" b="1" cap="all" dirty="0" smtClean="0">
                <a:ln w="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 </a:t>
            </a:r>
            <a:endParaRPr lang="en-US" sz="4000" b="1" cap="all" dirty="0">
              <a:ln w="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54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1985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schemeClr val="tx1"/>
                  </a:solidFill>
                </a:ln>
                <a:solidFill>
                  <a:srgbClr val="008000"/>
                </a:solidFill>
                <a:effectLst/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ln w="12700">
                <a:solidFill>
                  <a:schemeClr val="tx1"/>
                </a:solidFill>
              </a:ln>
              <a:solidFill>
                <a:srgbClr val="008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407" y="3034672"/>
            <a:ext cx="11152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দ্বিপদ নামকরন কী তা বলতে পারবে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দ্বিপদ নামকরণের নিয়মাবলী ব্যাখ্যা করতে পারবে;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নাম লিখতে পারবে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252" y="2332921"/>
            <a:ext cx="393192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শিক্ষার্থীরা---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4" y="645953"/>
            <a:ext cx="2705099" cy="1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80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5939" y="1147803"/>
            <a:ext cx="4128247" cy="7933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BD" sz="4400" b="1" cap="all" dirty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দ্বিপদ নামকরণ </a:t>
            </a:r>
            <a:endParaRPr lang="en-GB" sz="4400" dirty="0"/>
          </a:p>
        </p:txBody>
      </p:sp>
      <p:sp>
        <p:nvSpPr>
          <p:cNvPr id="4" name="Rectangle 3"/>
          <p:cNvSpPr/>
          <p:nvPr/>
        </p:nvSpPr>
        <p:spPr>
          <a:xfrm>
            <a:off x="455939" y="3089899"/>
            <a:ext cx="11253019" cy="2286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just"/>
            <a:r>
              <a:rPr lang="bn-BD" sz="3200" b="1" cap="all" dirty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জীবের বৈজ্ঞানিক নাম দুটি অংশ বা পদ নিয়ে </a:t>
            </a:r>
            <a:r>
              <a:rPr lang="bn-BD" sz="3200" b="1" cap="all" dirty="0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 । প্রথম অংশটি গণ নাম ও দ্বিতীয় অংশটি তার প্রজাতিক নাম। এরূপ দুটি পদ নিয়ে গঠিত নামকে দ্বিপদ নাম এবং নামকরণের প্রক্রিয়াকে দ্বিপদ নামকরণ </a:t>
            </a:r>
            <a:r>
              <a:rPr lang="bn-BD" sz="3200" b="1" cap="all" dirty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 বলে। 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5939" y="2293624"/>
            <a:ext cx="3092824" cy="530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4511" tIns="47255" rIns="94511" bIns="47255" rtlCol="0">
            <a:spAutoFit/>
          </a:bodyPr>
          <a:lstStyle/>
          <a:p>
            <a:r>
              <a:rPr lang="bn-BD" sz="2824" b="1" i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24" b="1" i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Oryza</a:t>
            </a:r>
            <a:r>
              <a:rPr lang="en-US" sz="2824" b="1" i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24" b="1" i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i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sativa</a:t>
            </a:r>
            <a:endParaRPr lang="en-US" sz="2824" b="1" i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5" y="472454"/>
            <a:ext cx="4411708" cy="24868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14335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027" y="4992830"/>
            <a:ext cx="3173506" cy="7171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BD" sz="3177" b="1" cap="all" dirty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ক্যারোলাস লিনিয়াস</a:t>
            </a:r>
            <a:endParaRPr lang="en-GB" sz="317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61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30" r="13398" b="16334"/>
          <a:stretch/>
        </p:blipFill>
        <p:spPr>
          <a:xfrm>
            <a:off x="731392" y="1371600"/>
            <a:ext cx="3012141" cy="359410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680947" y="1371600"/>
            <a:ext cx="4133862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BD" sz="2912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Systema Naturae</a:t>
            </a:r>
            <a:endParaRPr lang="en-GB" sz="2912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6221544" y="2217230"/>
            <a:ext cx="403412" cy="49185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endParaRPr lang="en-US" sz="1588"/>
          </a:p>
        </p:txBody>
      </p:sp>
      <p:sp>
        <p:nvSpPr>
          <p:cNvPr id="8" name="Rectangle 7"/>
          <p:cNvSpPr/>
          <p:nvPr/>
        </p:nvSpPr>
        <p:spPr>
          <a:xfrm>
            <a:off x="311843" y="427362"/>
            <a:ext cx="5849471" cy="7395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BD" sz="4000" b="1" cap="all" dirty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দ্বিপদ নামকরণ নীতি প্রবর্তন করেন-</a:t>
            </a:r>
            <a:endParaRPr lang="en-GB" sz="4000" dirty="0"/>
          </a:p>
        </p:txBody>
      </p:sp>
      <p:sp>
        <p:nvSpPr>
          <p:cNvPr id="10" name="Rectangle 9"/>
          <p:cNvSpPr/>
          <p:nvPr/>
        </p:nvSpPr>
        <p:spPr>
          <a:xfrm>
            <a:off x="4679537" y="3168650"/>
            <a:ext cx="4135271" cy="15862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just"/>
            <a:r>
              <a:rPr lang="bn-BD" sz="2824" b="1" cap="all" dirty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b="1" cap="all" dirty="0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বইটি ১৭৫৩ সালে সুইডিশ বিজ্ঞানী ক্যারোলাস লিনিয়াস</a:t>
            </a:r>
            <a:r>
              <a:rPr lang="en-US" sz="2824" b="1" cap="all" dirty="0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24" b="1" cap="all" dirty="0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 করেন।     </a:t>
            </a:r>
            <a:endParaRPr lang="en-GB" sz="2824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6" y="1371801"/>
            <a:ext cx="2669156" cy="399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5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70" y="794146"/>
            <a:ext cx="4828783" cy="6723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511" tIns="47255" rIns="94511" bIns="47255" rtlCol="0" anchor="ctr"/>
          <a:lstStyle/>
          <a:p>
            <a:pPr algn="ctr"/>
            <a:r>
              <a:rPr lang="bn-BD" sz="4400" b="1" cap="all" dirty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দ্বিপদ নামকরণের </a:t>
            </a:r>
            <a:r>
              <a:rPr lang="bn-BD" sz="4400" b="1" cap="all" dirty="0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357170" y="1781294"/>
            <a:ext cx="97926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bn-BD" sz="3200" b="1" cap="all" dirty="0" smtClean="0">
                <a:ln w="0"/>
                <a:latin typeface="NikoshBAN" pitchFamily="2" charset="0"/>
                <a:cs typeface="NikoshBAN" pitchFamily="2" charset="0"/>
              </a:rPr>
              <a:t>ভাষা  হবে  ল্যাটিন ,</a:t>
            </a:r>
          </a:p>
          <a:p>
            <a:pPr marL="514350" lvl="0" indent="-514350">
              <a:buFont typeface="+mj-lt"/>
              <a:buAutoNum type="arabicPeriod"/>
            </a:pPr>
            <a:r>
              <a:rPr lang="bn-BD" sz="3200" b="1" cap="all" dirty="0" smtClean="0">
                <a:ln w="0"/>
                <a:latin typeface="NikoshBAN" pitchFamily="2" charset="0"/>
                <a:cs typeface="NikoshBAN" pitchFamily="2" charset="0"/>
              </a:rPr>
              <a:t>নামের  দুইটি অংশ  থাকবে,</a:t>
            </a:r>
            <a:r>
              <a:rPr lang="en-US" sz="3200" b="1" cap="all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BD" sz="3200" b="1" cap="all" dirty="0" smtClean="0">
              <a:ln w="0"/>
              <a:latin typeface="NikoshBAN" pitchFamily="2" charset="0"/>
              <a:cs typeface="NikoshBAN" pitchFamily="2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bn-BD" sz="3200" b="1" cap="all" dirty="0" smtClean="0">
                <a:ln w="0"/>
                <a:latin typeface="NikoshBAN" pitchFamily="2" charset="0"/>
                <a:cs typeface="NikoshBAN" pitchFamily="2" charset="0"/>
              </a:rPr>
              <a:t>প্রথমটি হবে গণ ও দ্বিতীয়টি হবে প্রজাতি,</a:t>
            </a:r>
          </a:p>
          <a:p>
            <a:pPr marL="514350" lvl="0" indent="-514350">
              <a:buFont typeface="+mj-lt"/>
              <a:buAutoNum type="arabicPeriod"/>
            </a:pPr>
            <a:r>
              <a:rPr lang="bn-BD" sz="3200" b="1" cap="all" dirty="0" smtClean="0">
                <a:ln w="0"/>
                <a:latin typeface="NikoshBAN" pitchFamily="2" charset="0"/>
                <a:cs typeface="NikoshBAN" pitchFamily="2" charset="0"/>
              </a:rPr>
              <a:t>গণ নামের প্রথম  অক্ষর হবে  বড় হাতের  কারণ  এটি  বিশেষ্য,</a:t>
            </a:r>
          </a:p>
          <a:p>
            <a:pPr marL="514350" lvl="0" indent="-514350">
              <a:buFont typeface="+mj-lt"/>
              <a:buAutoNum type="arabicPeriod"/>
            </a:pPr>
            <a:r>
              <a:rPr lang="bn-BD" sz="3200" b="1" cap="all" dirty="0" smtClean="0">
                <a:ln w="0"/>
                <a:latin typeface="NikoshBAN" pitchFamily="2" charset="0"/>
                <a:cs typeface="NikoshBAN" pitchFamily="2" charset="0"/>
              </a:rPr>
              <a:t>প্রজাতি নামের সকল অক্ষর হবে ছোট হাতের কারণ এটি বিশেষণ।</a:t>
            </a:r>
          </a:p>
          <a:p>
            <a:pPr marL="514350" lvl="0" indent="-514350">
              <a:buFont typeface="+mj-lt"/>
              <a:buAutoNum type="arabicPeriod"/>
            </a:pPr>
            <a:r>
              <a:rPr lang="bn-BD" sz="3200" b="1" cap="all" dirty="0" smtClean="0">
                <a:ln w="0"/>
                <a:latin typeface="NikoshBAN" pitchFamily="2" charset="0"/>
                <a:cs typeface="NikoshBAN" pitchFamily="2" charset="0"/>
              </a:rPr>
              <a:t>লেখা  ফন্ট হবে ইটালিক,</a:t>
            </a:r>
          </a:p>
          <a:p>
            <a:pPr marL="514350" lvl="0" indent="-514350">
              <a:buFont typeface="+mj-lt"/>
              <a:buAutoNum type="arabicPeriod"/>
            </a:pPr>
            <a:r>
              <a:rPr lang="bn-BD" sz="3200" b="1" cap="all" dirty="0" smtClean="0">
                <a:ln w="0"/>
                <a:latin typeface="NikoshBAN" pitchFamily="2" charset="0"/>
                <a:cs typeface="NikoshBAN" pitchFamily="2" charset="0"/>
              </a:rPr>
              <a:t>হাটে লেখার সময় গণ ও প্রজাতির নিচে আলাদা আলাদা দাগ দিতে হবে।</a:t>
            </a:r>
          </a:p>
          <a:p>
            <a:pPr marL="514350" lvl="0" indent="-514350">
              <a:buFont typeface="+mj-lt"/>
              <a:buAutoNum type="arabicPeriod"/>
            </a:pPr>
            <a:r>
              <a:rPr lang="bn-BD" sz="3200" b="1" cap="all" dirty="0" smtClean="0">
                <a:ln w="0"/>
                <a:latin typeface="NikoshBAN" pitchFamily="2" charset="0"/>
                <a:cs typeface="NikoshBAN" pitchFamily="2" charset="0"/>
              </a:rPr>
              <a:t>নামটি  হবে অনন্য। 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8164286" y="1781294"/>
            <a:ext cx="1371600" cy="583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/>
              <a:t>Naja</a:t>
            </a:r>
            <a:endParaRPr lang="en-US" sz="3200" i="1" dirty="0"/>
          </a:p>
        </p:txBody>
      </p:sp>
      <p:sp>
        <p:nvSpPr>
          <p:cNvPr id="7" name="Rectangle 6"/>
          <p:cNvSpPr/>
          <p:nvPr/>
        </p:nvSpPr>
        <p:spPr>
          <a:xfrm>
            <a:off x="9921241" y="1781294"/>
            <a:ext cx="1371600" cy="583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/>
              <a:t>naja</a:t>
            </a:r>
            <a:endParaRPr lang="en-US" sz="3200" i="1" dirty="0"/>
          </a:p>
        </p:txBody>
      </p:sp>
      <p:sp>
        <p:nvSpPr>
          <p:cNvPr id="8" name="Rectangle 7"/>
          <p:cNvSpPr/>
          <p:nvPr/>
        </p:nvSpPr>
        <p:spPr>
          <a:xfrm>
            <a:off x="9002486" y="4167443"/>
            <a:ext cx="1371600" cy="583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rgbClr val="7030A0"/>
                </a:solidFill>
              </a:rPr>
              <a:t>Naja</a:t>
            </a:r>
            <a:endParaRPr lang="en-US" sz="3200" i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9441" y="4167443"/>
            <a:ext cx="1371600" cy="583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rgbClr val="7030A0"/>
                </a:solidFill>
              </a:rPr>
              <a:t>naja</a:t>
            </a:r>
            <a:endParaRPr lang="en-US" sz="3200" i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9641" y="5230084"/>
            <a:ext cx="1371600" cy="583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u="sng" dirty="0" err="1" smtClean="0">
                <a:solidFill>
                  <a:srgbClr val="7030A0"/>
                </a:solidFill>
              </a:rPr>
              <a:t>Naja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06596" y="5230084"/>
            <a:ext cx="1371600" cy="583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u="sng" dirty="0" err="1" smtClean="0">
                <a:solidFill>
                  <a:srgbClr val="7030A0"/>
                </a:solidFill>
              </a:rPr>
              <a:t>naja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5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975" y="887120"/>
            <a:ext cx="5227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cap="all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ICBN </a:t>
            </a:r>
            <a:r>
              <a:rPr lang="bn-BD" sz="4400" b="1" cap="all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 ও</a:t>
            </a:r>
            <a:r>
              <a:rPr lang="en-US" sz="4400" b="1" cap="all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ICZN  </a:t>
            </a:r>
            <a:r>
              <a:rPr lang="bn-BD" sz="4400" b="1" cap="all" dirty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কী?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275911" y="1875514"/>
            <a:ext cx="1108995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ICBN-International Code of Botanical Nomenclature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910" y="2948634"/>
            <a:ext cx="1116042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ICZN-International Code of Zoological Nomenclature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" y="3715562"/>
            <a:ext cx="3448595" cy="2299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84" y="3674468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0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368" y="566104"/>
            <a:ext cx="3347678" cy="7725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4511" tIns="47255" rIns="94511" bIns="47255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জীবের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দ্বিপদ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নাম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" y="1273327"/>
            <a:ext cx="4394896" cy="3541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39" y="1972733"/>
            <a:ext cx="28575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r="20458" b="50000"/>
          <a:stretch/>
        </p:blipFill>
        <p:spPr>
          <a:xfrm>
            <a:off x="8530046" y="1319183"/>
            <a:ext cx="3122023" cy="2638425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6424" y="4606294"/>
            <a:ext cx="4343204" cy="1080318"/>
          </a:xfrm>
          <a:prstGeom prst="rect">
            <a:avLst/>
          </a:prstGeom>
          <a:noFill/>
        </p:spPr>
        <p:txBody>
          <a:bodyPr wrap="square" lIns="94511" tIns="47255" rIns="94511" bIns="47255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Artocarpus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heterophyllus</a:t>
            </a:r>
            <a:endParaRPr lang="en-US" sz="32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774" y="4577433"/>
            <a:ext cx="3320429" cy="1080318"/>
          </a:xfrm>
          <a:prstGeom prst="rect">
            <a:avLst/>
          </a:prstGeom>
          <a:noFill/>
        </p:spPr>
        <p:txBody>
          <a:bodyPr wrap="square" lIns="94511" tIns="47255" rIns="94511" bIns="47255" rtlCol="0">
            <a:spAutoFit/>
          </a:bodyPr>
          <a:lstStyle/>
          <a:p>
            <a:pPr algn="ctr"/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Nymphea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nouchali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9858" y="4624792"/>
            <a:ext cx="2965076" cy="1080318"/>
          </a:xfrm>
          <a:prstGeom prst="rect">
            <a:avLst/>
          </a:prstGeom>
          <a:noFill/>
        </p:spPr>
        <p:txBody>
          <a:bodyPr wrap="square" lIns="94511" tIns="47255" rIns="94511" bIns="47255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Homo sapiens</a:t>
            </a:r>
          </a:p>
        </p:txBody>
      </p:sp>
    </p:spTree>
    <p:extLst>
      <p:ext uri="{BB962C8B-B14F-4D97-AF65-F5344CB8AC3E}">
        <p14:creationId xmlns:p14="http://schemas.microsoft.com/office/powerpoint/2010/main" val="3008418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emplate - 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New</Template>
  <TotalTime>635</TotalTime>
  <Words>344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template - 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Raiyan Islam</dc:creator>
  <cp:lastModifiedBy>Windows User</cp:lastModifiedBy>
  <cp:revision>58</cp:revision>
  <dcterms:created xsi:type="dcterms:W3CDTF">2019-10-20T05:53:29Z</dcterms:created>
  <dcterms:modified xsi:type="dcterms:W3CDTF">2019-11-16T10:03:23Z</dcterms:modified>
</cp:coreProperties>
</file>