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94" r:id="rId2"/>
    <p:sldId id="290" r:id="rId3"/>
    <p:sldId id="260" r:id="rId4"/>
    <p:sldId id="292" r:id="rId5"/>
    <p:sldId id="262" r:id="rId6"/>
    <p:sldId id="263" r:id="rId7"/>
    <p:sldId id="267" r:id="rId8"/>
    <p:sldId id="269" r:id="rId9"/>
    <p:sldId id="276" r:id="rId10"/>
    <p:sldId id="283" r:id="rId11"/>
    <p:sldId id="279" r:id="rId12"/>
    <p:sldId id="280" r:id="rId13"/>
    <p:sldId id="281" r:id="rId14"/>
    <p:sldId id="293" r:id="rId15"/>
    <p:sldId id="274" r:id="rId16"/>
    <p:sldId id="284" r:id="rId17"/>
    <p:sldId id="285" r:id="rId18"/>
    <p:sldId id="29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79049" autoAdjust="0"/>
  </p:normalViewPr>
  <p:slideViewPr>
    <p:cSldViewPr snapToGrid="0">
      <p:cViewPr varScale="1">
        <p:scale>
          <a:sx n="56" d="100"/>
          <a:sy n="56" d="100"/>
        </p:scale>
        <p:origin x="174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72AFB-62E9-4BAB-9352-12BC59914D0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F3104-55AA-4F2C-BB64-D65126609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0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3104-55AA-4F2C-BB64-D651266099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57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3104-55AA-4F2C-BB64-D651266099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90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3104-55AA-4F2C-BB64-D651266099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48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3104-55AA-4F2C-BB64-D651266099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80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3104-55AA-4F2C-BB64-D651266099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39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3104-55AA-4F2C-BB64-D651266099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26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3104-55AA-4F2C-BB64-D651266099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93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3104-55AA-4F2C-BB64-D651266099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40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3104-55AA-4F2C-BB64-D651266099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23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3104-55AA-4F2C-BB64-D651266099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1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3104-55AA-4F2C-BB64-D651266099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0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3104-55AA-4F2C-BB64-D651266099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59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3104-55AA-4F2C-BB64-D651266099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33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3104-55AA-4F2C-BB64-D651266099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90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3104-55AA-4F2C-BB64-D651266099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0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3104-55AA-4F2C-BB64-D651266099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65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3104-55AA-4F2C-BB64-D651266099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0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FEE3-6E02-4C57-9932-F97B6C377A5B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6D1A-600C-4E80-9904-6F9D18342502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8083-0FF6-4E11-9C2E-CC24D2033268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A2AE-B9EA-49A2-9CC1-F16A1EC6AC33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EF89-2A66-4F4E-8F76-EFE656A268E8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DC2-4C84-4F32-98D9-AEA95C81E77C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3ED0-FE3F-49C5-99C4-E70E11BEEA78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D55C-7B1F-4C6F-BEFB-5FF2A072F74E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13447"/>
            <a:ext cx="9144000" cy="6642847"/>
          </a:xfrm>
          <a:prstGeom prst="frame">
            <a:avLst>
              <a:gd name="adj1" fmla="val 157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85531" y="185528"/>
            <a:ext cx="8783658" cy="6282507"/>
          </a:xfrm>
          <a:prstGeom prst="frame">
            <a:avLst>
              <a:gd name="adj1" fmla="val 928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61595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</a:t>
            </a:r>
            <a:r>
              <a:rPr lang="bn-IN" sz="1600" dirty="0" smtClean="0">
                <a:solidFill>
                  <a:schemeClr val="tx1"/>
                </a:solidFill>
              </a:rPr>
              <a:t>মো</a:t>
            </a:r>
            <a:r>
              <a:rPr lang="bn-BD" sz="1600" dirty="0" smtClean="0">
                <a:solidFill>
                  <a:schemeClr val="tx1"/>
                </a:solidFill>
              </a:rPr>
              <a:t>ছাঃমাহবুবা</a:t>
            </a:r>
            <a:r>
              <a:rPr lang="bn-BD" sz="1600" baseline="0" dirty="0" smtClean="0">
                <a:solidFill>
                  <a:schemeClr val="tx1"/>
                </a:solidFill>
              </a:rPr>
              <a:t> বেগম </a:t>
            </a:r>
            <a:r>
              <a:rPr lang="bn-IN" sz="1600" dirty="0" smtClean="0">
                <a:solidFill>
                  <a:schemeClr val="tx1"/>
                </a:solidFill>
              </a:rPr>
              <a:t> (সহকারী শিক্ষক) </a:t>
            </a:r>
            <a:r>
              <a:rPr lang="bn-BD" sz="1600" dirty="0" smtClean="0">
                <a:solidFill>
                  <a:schemeClr val="tx1"/>
                </a:solidFill>
              </a:rPr>
              <a:t>বিনঝাড়</a:t>
            </a:r>
            <a:r>
              <a:rPr lang="bn-BD" sz="1600" baseline="0" dirty="0" smtClean="0">
                <a:solidFill>
                  <a:schemeClr val="tx1"/>
                </a:solidFill>
              </a:rPr>
              <a:t> </a:t>
            </a:r>
            <a:r>
              <a:rPr lang="bn-IN" sz="1600" dirty="0" smtClean="0">
                <a:solidFill>
                  <a:schemeClr val="tx1"/>
                </a:solidFill>
              </a:rPr>
              <a:t> দাখিল মাদ্রাসা, আক্কেলপুর, জয়পুরহাট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bn-IN" sz="1600" dirty="0" smtClean="0">
                <a:solidFill>
                  <a:schemeClr val="tx1"/>
                </a:solidFill>
              </a:rPr>
              <a:t>।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B9B4-F5D4-434D-8CDF-ABB0A33CFDED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4437-B340-4CD5-928D-248A438B6E3E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2C07B-6393-49AD-AEF9-DAF2DA709D11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0" y="253999"/>
            <a:ext cx="8799610" cy="638386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62632" y="1205710"/>
            <a:ext cx="139803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49151" y="1218999"/>
            <a:ext cx="116410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84166" y="1239982"/>
            <a:ext cx="138211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14195" y="1239982"/>
            <a:ext cx="127631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9633" y="708277"/>
            <a:ext cx="4191999" cy="1413481"/>
          </a:xfrm>
          <a:prstGeom prst="rect">
            <a:avLst/>
          </a:prstGeom>
          <a:effectLst/>
        </p:spPr>
        <p:txBody>
          <a:bodyPr wrap="none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bn-IN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bn-BD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glow rad="101600">
                  <a:schemeClr val="accent1"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1666" y="3952568"/>
            <a:ext cx="7447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বাংলাদেশের গ্রামীন অর্থনৈতিক কাজের গুরুত্ব আলোচনা কর 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2267" y="460911"/>
            <a:ext cx="22275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সময়ঃ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৮মিনিট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916" y="1055776"/>
            <a:ext cx="5102941" cy="3343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619432" y="4757117"/>
            <a:ext cx="8185356" cy="115070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চতুর্থাংশ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76284" y="413006"/>
            <a:ext cx="4970206" cy="64277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0" y="943358"/>
            <a:ext cx="3494967" cy="2223792"/>
          </a:xfrm>
          <a:prstGeom prst="snip2DiagRect">
            <a:avLst>
              <a:gd name="adj1" fmla="val 1857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004" y="933892"/>
            <a:ext cx="3428999" cy="2222264"/>
          </a:xfrm>
          <a:prstGeom prst="snip2DiagRect">
            <a:avLst>
              <a:gd name="adj1" fmla="val 1757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35" y="3445557"/>
            <a:ext cx="3499141" cy="2158829"/>
          </a:xfrm>
          <a:prstGeom prst="snip2DiagRect">
            <a:avLst>
              <a:gd name="adj1" fmla="val 0"/>
              <a:gd name="adj2" fmla="val 1940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15" y="3406877"/>
            <a:ext cx="3442247" cy="2197510"/>
          </a:xfrm>
          <a:prstGeom prst="snip2DiagRect">
            <a:avLst>
              <a:gd name="adj1" fmla="val 20499"/>
              <a:gd name="adj2" fmla="val 64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entagon 7"/>
          <p:cNvSpPr/>
          <p:nvPr/>
        </p:nvSpPr>
        <p:spPr>
          <a:xfrm flipH="1">
            <a:off x="527822" y="5725139"/>
            <a:ext cx="7967248" cy="572421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চাকুরী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শিল্পকারখানার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92093" y="242361"/>
            <a:ext cx="3164732" cy="64277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arta24.com.bd/admin/media/images/img-single_5506140828082613_bangl_street_people_512_512x288_bb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t="15093" r="11777" b="14594"/>
          <a:stretch/>
        </p:blipFill>
        <p:spPr bwMode="auto">
          <a:xfrm>
            <a:off x="2135296" y="1316977"/>
            <a:ext cx="4984955" cy="294967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483149" y="4807975"/>
            <a:ext cx="6289251" cy="109138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শুধুই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ফুটপাতে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নাকি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26059" y="403547"/>
            <a:ext cx="3403427" cy="64277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5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amarhealth.com/amarbinodon/wp-content/uploads/2014/04/Sonali-Megher-Bhela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31" y="1002881"/>
            <a:ext cx="3305303" cy="1904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4.bp.blogspot.com/-ck_JpjwpELA/UdwdznkPW-I/AAAAAAAAAAM/9IdqeZur2TI/s1600/6e9dae9e-b1b6-11e2-8c76-123142007d7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59" y="1031454"/>
            <a:ext cx="3331472" cy="1875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njbdnews.com/uploads/profile_picture/1404326641_bab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3288980"/>
            <a:ext cx="3353595" cy="1774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59" y="3343125"/>
            <a:ext cx="3286609" cy="171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2344994" y="303468"/>
            <a:ext cx="3996813" cy="64277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40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endParaRPr lang="en-GB" sz="40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0841" y="2875019"/>
            <a:ext cx="359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বিত্ত, নিজ বাসায়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0841" y="5183326"/>
            <a:ext cx="438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 বিত্ত, নিজ/ভাড়া বাসায়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59" y="5714939"/>
            <a:ext cx="817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6058" y="337258"/>
            <a:ext cx="4191999" cy="1413481"/>
          </a:xfrm>
          <a:prstGeom prst="rect">
            <a:avLst/>
          </a:prstGeom>
          <a:effectLst/>
        </p:spPr>
        <p:txBody>
          <a:bodyPr wrap="none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bn-IN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glow rad="101600">
                  <a:schemeClr val="accent1"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94619" y="2861188"/>
            <a:ext cx="6710514" cy="25809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2594" y="646974"/>
            <a:ext cx="2979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সময়ঃ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১২মিনিট</a:t>
            </a:r>
            <a:r>
              <a:rPr lang="bn-IN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969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2476" y="165456"/>
            <a:ext cx="1557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891" y="949646"/>
            <a:ext cx="865293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১) প্রশ্নঃ</a:t>
            </a:r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বাংলাদেশের মোট জনসংখ্যার কত অংশ শহুরে বাস করে  ?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0444" y="1656892"/>
            <a:ext cx="2223852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 প্রায় অর্ধাংশ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1563" y="1648893"/>
            <a:ext cx="290337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প্রায় এক তৃতীয়াংশ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6533" y="2236770"/>
            <a:ext cx="308666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 প্রায় এক চতুর্থাংশ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5676" y="2232616"/>
            <a:ext cx="2909257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ঘ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 প্রায় এক </a:t>
            </a:r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পঞ্চমাংশ </a:t>
            </a:r>
            <a:endParaRPr lang="bn-IN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891" y="3065075"/>
            <a:ext cx="285517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চিত্রটি লক্ষ্য করঃ 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9863" y="3884424"/>
            <a:ext cx="557106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চিত্রটি কোন ধরনের অর্থনীতির অন্তর্ভক্ত ? 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3787" y="4377772"/>
            <a:ext cx="1555257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গ্রামের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3193" y="4397436"/>
            <a:ext cx="1535593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শহুরের 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5595" y="4982454"/>
            <a:ext cx="1993763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গ্রামের নয়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3025" y="4982455"/>
            <a:ext cx="2135907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শহুরের নয় 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32" y="2901313"/>
            <a:ext cx="1224117" cy="870155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699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03939" y="324834"/>
            <a:ext cx="5968412" cy="2132616"/>
          </a:xfrm>
          <a:prstGeom prst="rect">
            <a:avLst/>
          </a:prstGeom>
          <a:effectLst/>
        </p:spPr>
        <p:txBody>
          <a:bodyPr wrap="none">
            <a:prstTxWarp prst="textChevron">
              <a:avLst>
                <a:gd name="adj" fmla="val 45884"/>
              </a:avLst>
            </a:prstTxWarp>
            <a:spAutoFit/>
          </a:bodyPr>
          <a:lstStyle/>
          <a:p>
            <a:pPr algn="ctr"/>
            <a:r>
              <a:rPr lang="bn-IN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bn-BD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glow rad="101600">
                  <a:schemeClr val="accent1"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229" y="3023419"/>
            <a:ext cx="8254207" cy="25957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অগ্রণী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ব্যাক্ত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9131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215263"/>
            <a:ext cx="8718737" cy="6104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0521" y="863206"/>
            <a:ext cx="366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এখানেই শেষ 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4579" y="2806607"/>
            <a:ext cx="3309597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9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IN" sz="4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7333" y="390058"/>
            <a:ext cx="2361802" cy="7694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25" y="1410153"/>
            <a:ext cx="1225204" cy="1459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19" y="1321731"/>
            <a:ext cx="1229192" cy="1453002"/>
          </a:xfrm>
          <a:prstGeom prst="roundRect">
            <a:avLst>
              <a:gd name="adj" fmla="val 106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87622" y="3308853"/>
            <a:ext cx="36763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ছাঃ মাহবুবা বেগম </a:t>
            </a:r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বিনঝাড় </a:t>
            </a:r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দাখিল মাদ্‌রাসা</a:t>
            </a:r>
          </a:p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 জ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য়পুরহাট।  </a:t>
            </a:r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8234" y="3177454"/>
            <a:ext cx="44982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৬ষ্ঠ</a:t>
            </a:r>
            <a:endParaRPr lang="bn-BD" sz="32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  <a:endParaRPr lang="bn-BD" sz="32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সময়ঃ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</a:p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3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5606" y="315565"/>
            <a:ext cx="4973520" cy="5232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এসো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ছবি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দেখি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4" y="1023730"/>
            <a:ext cx="3290832" cy="2058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0" y="3583858"/>
            <a:ext cx="3352317" cy="2018866"/>
          </a:xfrm>
          <a:prstGeom prst="round2DiagRect">
            <a:avLst>
              <a:gd name="adj1" fmla="val 0"/>
              <a:gd name="adj2" fmla="val 2313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44" y="3628102"/>
            <a:ext cx="3257091" cy="2005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955" y="1073704"/>
            <a:ext cx="3272782" cy="1980033"/>
          </a:xfrm>
          <a:prstGeom prst="round2DiagRect">
            <a:avLst>
              <a:gd name="adj1" fmla="val 0"/>
              <a:gd name="adj2" fmla="val 1621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4401" y="5757915"/>
            <a:ext cx="775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 দেখি, মানুষ জীবন যাপন করে কিসের উপর নির্ভর করে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7947" y="5757916"/>
            <a:ext cx="163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 উপর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2639962"/>
            <a:ext cx="2168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 ফ্যাক্টরি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5729" y="5314336"/>
            <a:ext cx="1720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রিকসা ওয়ালা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3936" y="2635044"/>
            <a:ext cx="142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গাভী পালন 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2813" y="5206181"/>
            <a:ext cx="101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 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6722" y="5766618"/>
            <a:ext cx="4513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মাধ্যমে কি বুঝা যাচ্ছে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1" grpId="0"/>
      <p:bldP spid="12" grpId="0"/>
      <p:bldP spid="13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539707" y="4023255"/>
            <a:ext cx="6086475" cy="1071562"/>
          </a:xfrm>
          <a:prstGeom prst="roundRect">
            <a:avLst>
              <a:gd name="adj" fmla="val 38104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জীবনধারা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36876" y="268237"/>
            <a:ext cx="5292139" cy="1557338"/>
          </a:xfrm>
          <a:prstGeom prst="rect">
            <a:avLst/>
          </a:prstGeom>
          <a:effectLst/>
        </p:spPr>
        <p:txBody>
          <a:bodyPr wrap="none">
            <a:prstTxWarp prst="textChevron">
              <a:avLst>
                <a:gd name="adj" fmla="val 49615"/>
              </a:avLst>
            </a:prstTxWarp>
            <a:spAutoFit/>
          </a:bodyPr>
          <a:lstStyle/>
          <a:p>
            <a:pPr algn="ctr"/>
            <a:r>
              <a:rPr lang="bn-IN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bn-BD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6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0385" y="328613"/>
            <a:ext cx="2657477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6600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7420" y="2461498"/>
            <a:ext cx="8200104" cy="3156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অর্থনৈতিক জীবনধারা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গ্রামীণ অর্থনীতি ও গ্রামীণ অর্থনীতির গুরুত্ব ব্যাখ্যা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করতেপারবে ।</a:t>
            </a:r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শহুরে অর্থনীতি ও শহুরে অর্থনীতির গুরুত্ব ব্যাখ্যা করতে পারবে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420" y="1876723"/>
            <a:ext cx="5737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---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85" y="1322286"/>
            <a:ext cx="3429000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01" y="1351781"/>
            <a:ext cx="3338513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71876" y="271462"/>
            <a:ext cx="237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613899" y="4340635"/>
            <a:ext cx="1028700" cy="542926"/>
          </a:xfrm>
          <a:prstGeom prst="homePlate">
            <a:avLst>
              <a:gd name="adj" fmla="val 0"/>
            </a:avLst>
          </a:prstGeom>
          <a:noFill/>
          <a:ln w="127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1530425" y="4355384"/>
            <a:ext cx="5325269" cy="542926"/>
          </a:xfrm>
          <a:prstGeom prst="homePlate">
            <a:avLst>
              <a:gd name="adj" fmla="val 432"/>
            </a:avLst>
          </a:prstGeom>
          <a:noFill/>
          <a:ln w="127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জীবনধারা বলতে কি বুঝায় 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545837" y="5118612"/>
            <a:ext cx="1169123" cy="528638"/>
          </a:xfrm>
          <a:prstGeom prst="homePlate">
            <a:avLst>
              <a:gd name="adj" fmla="val 978"/>
            </a:avLst>
          </a:prstGeom>
          <a:noFill/>
          <a:ln w="127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1466542" y="5031020"/>
            <a:ext cx="6657973" cy="1173443"/>
          </a:xfrm>
          <a:prstGeom prst="homePlate">
            <a:avLst>
              <a:gd name="adj" fmla="val 978"/>
            </a:avLst>
          </a:prstGeom>
          <a:noFill/>
          <a:ln w="127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ধরণের কাজের মাধ্যমে অর্থ উপার্জন করে জীবন ধারণ করা যায় তাকে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জীবনধারা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।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95894" y="322611"/>
            <a:ext cx="4646145" cy="95703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GB" sz="346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7" y="1279643"/>
            <a:ext cx="3614737" cy="2704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98" y="1294044"/>
            <a:ext cx="3586163" cy="2689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1445342" y="4306530"/>
            <a:ext cx="6551289" cy="1508370"/>
          </a:xfrm>
          <a:prstGeom prst="roundRect">
            <a:avLst>
              <a:gd name="adj" fmla="val 37895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3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6" y="1731727"/>
            <a:ext cx="3586318" cy="238307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723" y="1731726"/>
            <a:ext cx="3674037" cy="23830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36723" y="627692"/>
            <a:ext cx="4245077" cy="83722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গ্রামীণ অর্থনীতি</a:t>
            </a:r>
            <a:endParaRPr lang="en-GB" sz="346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0845" y="4370635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সামান্য ব্যবসায়ী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0421" y="4370635"/>
            <a:ext cx="304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বেতের কাজ করছেন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4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0" y="1352057"/>
            <a:ext cx="3963194" cy="2759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12" y="1382936"/>
            <a:ext cx="3929063" cy="275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282024" y="4849397"/>
            <a:ext cx="8861976" cy="140391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কৃষিখাত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46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3960" y="4111426"/>
            <a:ext cx="104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4491" y="4141511"/>
            <a:ext cx="214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1431" y="321107"/>
            <a:ext cx="4037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বলঃ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9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</TotalTime>
  <Words>368</Words>
  <Application>Microsoft Office PowerPoint</Application>
  <PresentationFormat>On-screen Show (4:3)</PresentationFormat>
  <Paragraphs>95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Rauf</dc:creator>
  <cp:lastModifiedBy>Binjhar</cp:lastModifiedBy>
  <cp:revision>229</cp:revision>
  <dcterms:created xsi:type="dcterms:W3CDTF">2016-09-22T12:30:59Z</dcterms:created>
  <dcterms:modified xsi:type="dcterms:W3CDTF">2019-11-17T08:25:47Z</dcterms:modified>
</cp:coreProperties>
</file>