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F2066-102D-4757-93BB-C247F95E083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B07036-1DAD-4F9B-AE88-6A187C445CAC}">
      <dgm:prSet/>
      <dgm:spPr/>
      <dgm:t>
        <a:bodyPr/>
        <a:lstStyle/>
        <a:p>
          <a:pPr rtl="0"/>
          <a:r>
            <a:rPr lang="en-US" smtClean="0"/>
            <a:t>শিখনফল:</a:t>
          </a:r>
          <a:endParaRPr lang="en-US"/>
        </a:p>
      </dgm:t>
    </dgm:pt>
    <dgm:pt modelId="{A6FEDB4F-C85F-438D-B056-D89718C77D86}" type="parTrans" cxnId="{CDE19408-4C3D-4210-92E0-57472628627F}">
      <dgm:prSet/>
      <dgm:spPr/>
      <dgm:t>
        <a:bodyPr/>
        <a:lstStyle/>
        <a:p>
          <a:endParaRPr lang="en-US"/>
        </a:p>
      </dgm:t>
    </dgm:pt>
    <dgm:pt modelId="{CCD2C292-0DB3-4CEE-9B83-97B5A50DE2F2}" type="sibTrans" cxnId="{CDE19408-4C3D-4210-92E0-57472628627F}">
      <dgm:prSet/>
      <dgm:spPr/>
      <dgm:t>
        <a:bodyPr/>
        <a:lstStyle/>
        <a:p>
          <a:endParaRPr lang="en-US"/>
        </a:p>
      </dgm:t>
    </dgm:pt>
    <dgm:pt modelId="{450B6BC2-40E4-4DC5-B93A-B81463204568}">
      <dgm:prSet/>
      <dgm:spPr/>
      <dgm:t>
        <a:bodyPr/>
        <a:lstStyle/>
        <a:p>
          <a:pPr rtl="0"/>
          <a:r>
            <a:rPr lang="en-US" dirty="0" smtClean="0"/>
            <a:t>১।প্রবন্ধটির </a:t>
          </a:r>
          <a:r>
            <a:rPr lang="en-US" dirty="0" err="1" smtClean="0"/>
            <a:t>মূল</a:t>
          </a:r>
          <a:r>
            <a:rPr lang="en-US" dirty="0" smtClean="0"/>
            <a:t> </a:t>
          </a:r>
          <a:r>
            <a:rPr lang="en-US" dirty="0" err="1" smtClean="0"/>
            <a:t>প্রতিপাদ্য</a:t>
          </a:r>
          <a:r>
            <a:rPr lang="en-US" dirty="0" smtClean="0"/>
            <a:t> </a:t>
          </a:r>
          <a:r>
            <a:rPr lang="en-US" dirty="0" err="1" smtClean="0"/>
            <a:t>বিষয়</a:t>
          </a:r>
          <a:r>
            <a:rPr lang="en-US" dirty="0" smtClean="0"/>
            <a:t>   </a:t>
          </a:r>
          <a:r>
            <a:rPr lang="en-US" dirty="0" err="1" smtClean="0"/>
            <a:t>সম্পর্কে</a:t>
          </a:r>
          <a:r>
            <a:rPr lang="en-US" dirty="0" smtClean="0"/>
            <a:t> </a:t>
          </a:r>
          <a:r>
            <a:rPr lang="en-US" dirty="0" err="1" smtClean="0"/>
            <a:t>জানতে</a:t>
          </a:r>
          <a:r>
            <a:rPr lang="en-US" dirty="0" smtClean="0"/>
            <a:t>  </a:t>
          </a:r>
          <a:r>
            <a:rPr lang="en-US" dirty="0" err="1" smtClean="0"/>
            <a:t>পারবে</a:t>
          </a:r>
          <a:r>
            <a:rPr lang="en-US" dirty="0" smtClean="0"/>
            <a:t>।</a:t>
          </a:r>
          <a:endParaRPr lang="en-US" dirty="0"/>
        </a:p>
      </dgm:t>
    </dgm:pt>
    <dgm:pt modelId="{921B0A79-F89B-485F-8318-BDCE83838805}" type="parTrans" cxnId="{761686C5-41DF-4451-8814-144338EA763C}">
      <dgm:prSet/>
      <dgm:spPr/>
      <dgm:t>
        <a:bodyPr/>
        <a:lstStyle/>
        <a:p>
          <a:endParaRPr lang="en-US"/>
        </a:p>
      </dgm:t>
    </dgm:pt>
    <dgm:pt modelId="{70760070-3457-4254-B437-F10524ECA500}" type="sibTrans" cxnId="{761686C5-41DF-4451-8814-144338EA763C}">
      <dgm:prSet/>
      <dgm:spPr/>
      <dgm:t>
        <a:bodyPr/>
        <a:lstStyle/>
        <a:p>
          <a:endParaRPr lang="en-US"/>
        </a:p>
      </dgm:t>
    </dgm:pt>
    <dgm:pt modelId="{D989E48E-10AE-45E9-9DD9-C00E1E9FEA29}">
      <dgm:prSet/>
      <dgm:spPr/>
      <dgm:t>
        <a:bodyPr/>
        <a:lstStyle/>
        <a:p>
          <a:pPr rtl="0"/>
          <a:r>
            <a:rPr lang="en-US" smtClean="0"/>
            <a:t>২।জ্ঞান  অর্জনের  উপায়,জাদুঘরের প্রয়োজনীয়তা.জাদুঘরে সংরক্ষিত চমকপ্রদ,অনন্য,লুপ্তপ্রায়,বিস্ময় উদ্রেককারী বস্তু সম্পর্কে জ্ঞান লাভ করতে পারবে।</a:t>
          </a:r>
          <a:endParaRPr lang="en-US"/>
        </a:p>
      </dgm:t>
    </dgm:pt>
    <dgm:pt modelId="{85878CA5-DB19-4E6B-A7FC-8FA1D32F400E}" type="parTrans" cxnId="{321E6B17-CBFB-4EE6-B5C3-4218812DEEFF}">
      <dgm:prSet/>
      <dgm:spPr/>
      <dgm:t>
        <a:bodyPr/>
        <a:lstStyle/>
        <a:p>
          <a:endParaRPr lang="en-US"/>
        </a:p>
      </dgm:t>
    </dgm:pt>
    <dgm:pt modelId="{22DE8CB3-6DDB-449B-AF02-1F7DB5669541}" type="sibTrans" cxnId="{321E6B17-CBFB-4EE6-B5C3-4218812DEEFF}">
      <dgm:prSet/>
      <dgm:spPr/>
      <dgm:t>
        <a:bodyPr/>
        <a:lstStyle/>
        <a:p>
          <a:endParaRPr lang="en-US"/>
        </a:p>
      </dgm:t>
    </dgm:pt>
    <dgm:pt modelId="{2620C21C-9202-47AD-B4BC-2B18E98F385D}">
      <dgm:prSet/>
      <dgm:spPr/>
      <dgm:t>
        <a:bodyPr/>
        <a:lstStyle/>
        <a:p>
          <a:pPr rtl="0"/>
          <a:r>
            <a:rPr lang="en-US" smtClean="0"/>
            <a:t>৩। ইতিহাস,ঐতিহ্য,বিজ্ঞান, সংস্কৃতি,মানুষের  ণৈপূন্যমূলক উদ্ভাবন  সম্পর্কে জানতে পারবে।</a:t>
          </a:r>
          <a:endParaRPr lang="en-US"/>
        </a:p>
      </dgm:t>
    </dgm:pt>
    <dgm:pt modelId="{CE4DA49A-64E2-4632-AB98-5D55D6E1508A}" type="parTrans" cxnId="{4ACA8A54-1FC6-4EE2-9623-7C3CEC4CA944}">
      <dgm:prSet/>
      <dgm:spPr/>
      <dgm:t>
        <a:bodyPr/>
        <a:lstStyle/>
        <a:p>
          <a:endParaRPr lang="en-US"/>
        </a:p>
      </dgm:t>
    </dgm:pt>
    <dgm:pt modelId="{0E1D45A8-D815-4B37-89FB-3CD94D44BD14}" type="sibTrans" cxnId="{4ACA8A54-1FC6-4EE2-9623-7C3CEC4CA944}">
      <dgm:prSet/>
      <dgm:spPr/>
      <dgm:t>
        <a:bodyPr/>
        <a:lstStyle/>
        <a:p>
          <a:endParaRPr lang="en-US"/>
        </a:p>
      </dgm:t>
    </dgm:pt>
    <dgm:pt modelId="{3F915D88-0F7A-4EA8-8911-8EB14D6C2683}" type="pres">
      <dgm:prSet presAssocID="{2FDF2066-102D-4757-93BB-C247F95E083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FF6012-405D-463E-BCC8-0E00CCF4F6BE}" type="pres">
      <dgm:prSet presAssocID="{07B07036-1DAD-4F9B-AE88-6A187C445CAC}" presName="composite" presStyleCnt="0"/>
      <dgm:spPr/>
    </dgm:pt>
    <dgm:pt modelId="{2AF52333-34EB-4BFA-98F5-D88D988B522E}" type="pres">
      <dgm:prSet presAssocID="{07B07036-1DAD-4F9B-AE88-6A187C445CAC}" presName="imgShp" presStyleLbl="fgImgPlace1" presStyleIdx="0" presStyleCnt="4" custLinFactNeighborX="-9672" custLinFactNeighborY="-4703"/>
      <dgm:spPr>
        <a:noFill/>
      </dgm:spPr>
      <dgm:t>
        <a:bodyPr/>
        <a:lstStyle/>
        <a:p>
          <a:endParaRPr lang="en-US"/>
        </a:p>
      </dgm:t>
    </dgm:pt>
    <dgm:pt modelId="{CFF52FBC-0CF1-41FA-9C7E-C26688D6907F}" type="pres">
      <dgm:prSet presAssocID="{07B07036-1DAD-4F9B-AE88-6A187C445CAC}" presName="txShp" presStyleLbl="node1" presStyleIdx="0" presStyleCnt="4" custLinFactNeighborX="1963" custLinFactNeighborY="11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71D6D-E75A-431A-95BB-20874E97493C}" type="pres">
      <dgm:prSet presAssocID="{CCD2C292-0DB3-4CEE-9B83-97B5A50DE2F2}" presName="spacing" presStyleCnt="0"/>
      <dgm:spPr/>
    </dgm:pt>
    <dgm:pt modelId="{0094BCE8-D33A-488B-BB59-731DA48E7DE9}" type="pres">
      <dgm:prSet presAssocID="{450B6BC2-40E4-4DC5-B93A-B81463204568}" presName="composite" presStyleCnt="0"/>
      <dgm:spPr/>
    </dgm:pt>
    <dgm:pt modelId="{EE5B5F13-7AA4-4341-8D42-84DBF8F22545}" type="pres">
      <dgm:prSet presAssocID="{450B6BC2-40E4-4DC5-B93A-B81463204568}" presName="imgShp" presStyleLbl="fgImgPlace1" presStyleIdx="1" presStyleCnt="4" custLinFactNeighborX="7754" custLinFactNeighborY="1896"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73898851-9BEC-4937-A622-CDB22D270D4C}" type="pres">
      <dgm:prSet presAssocID="{450B6BC2-40E4-4DC5-B93A-B8146320456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FA3AB-FDCB-4A5E-BCBD-5AF742B78478}" type="pres">
      <dgm:prSet presAssocID="{70760070-3457-4254-B437-F10524ECA500}" presName="spacing" presStyleCnt="0"/>
      <dgm:spPr/>
    </dgm:pt>
    <dgm:pt modelId="{2471B5E1-C8A9-4FC0-AA43-6FB062586664}" type="pres">
      <dgm:prSet presAssocID="{D989E48E-10AE-45E9-9DD9-C00E1E9FEA29}" presName="composite" presStyleCnt="0"/>
      <dgm:spPr/>
    </dgm:pt>
    <dgm:pt modelId="{39FFFA17-329C-409D-9972-866E23D03DA3}" type="pres">
      <dgm:prSet presAssocID="{D989E48E-10AE-45E9-9DD9-C00E1E9FEA29}" presName="imgShp" presStyleLbl="fgImgPlace1" presStyleIdx="2" presStyleCnt="4"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25DE0FE1-9CA0-423E-82B8-50412CAF296C}" type="pres">
      <dgm:prSet presAssocID="{D989E48E-10AE-45E9-9DD9-C00E1E9FEA2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77678-660C-4DD8-8E3F-540336F42EC6}" type="pres">
      <dgm:prSet presAssocID="{22DE8CB3-6DDB-449B-AF02-1F7DB5669541}" presName="spacing" presStyleCnt="0"/>
      <dgm:spPr/>
    </dgm:pt>
    <dgm:pt modelId="{82AFEF49-591A-4C9C-A89B-21CE3CB8DBBE}" type="pres">
      <dgm:prSet presAssocID="{2620C21C-9202-47AD-B4BC-2B18E98F385D}" presName="composite" presStyleCnt="0"/>
      <dgm:spPr/>
    </dgm:pt>
    <dgm:pt modelId="{1B1AA5BA-1C47-497C-BCFC-62634EE468A7}" type="pres">
      <dgm:prSet presAssocID="{2620C21C-9202-47AD-B4BC-2B18E98F385D}" presName="imgShp" presStyleLbl="fgImgPlace1" presStyleIdx="3" presStyleCnt="4"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006CECF8-92D0-4637-AF6C-FA06D79B6F8A}" type="pres">
      <dgm:prSet presAssocID="{2620C21C-9202-47AD-B4BC-2B18E98F385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1E6B17-CBFB-4EE6-B5C3-4218812DEEFF}" srcId="{2FDF2066-102D-4757-93BB-C247F95E083C}" destId="{D989E48E-10AE-45E9-9DD9-C00E1E9FEA29}" srcOrd="2" destOrd="0" parTransId="{85878CA5-DB19-4E6B-A7FC-8FA1D32F400E}" sibTransId="{22DE8CB3-6DDB-449B-AF02-1F7DB5669541}"/>
    <dgm:cxn modelId="{CDE19408-4C3D-4210-92E0-57472628627F}" srcId="{2FDF2066-102D-4757-93BB-C247F95E083C}" destId="{07B07036-1DAD-4F9B-AE88-6A187C445CAC}" srcOrd="0" destOrd="0" parTransId="{A6FEDB4F-C85F-438D-B056-D89718C77D86}" sibTransId="{CCD2C292-0DB3-4CEE-9B83-97B5A50DE2F2}"/>
    <dgm:cxn modelId="{BB268D59-4CA3-43C7-9D22-7CC504B1A09E}" type="presOf" srcId="{450B6BC2-40E4-4DC5-B93A-B81463204568}" destId="{73898851-9BEC-4937-A622-CDB22D270D4C}" srcOrd="0" destOrd="0" presId="urn:microsoft.com/office/officeart/2005/8/layout/vList3"/>
    <dgm:cxn modelId="{761686C5-41DF-4451-8814-144338EA763C}" srcId="{2FDF2066-102D-4757-93BB-C247F95E083C}" destId="{450B6BC2-40E4-4DC5-B93A-B81463204568}" srcOrd="1" destOrd="0" parTransId="{921B0A79-F89B-485F-8318-BDCE83838805}" sibTransId="{70760070-3457-4254-B437-F10524ECA500}"/>
    <dgm:cxn modelId="{8E1CC05F-1187-4764-9B27-5F160C2D865E}" type="presOf" srcId="{07B07036-1DAD-4F9B-AE88-6A187C445CAC}" destId="{CFF52FBC-0CF1-41FA-9C7E-C26688D6907F}" srcOrd="0" destOrd="0" presId="urn:microsoft.com/office/officeart/2005/8/layout/vList3"/>
    <dgm:cxn modelId="{4ACA8A54-1FC6-4EE2-9623-7C3CEC4CA944}" srcId="{2FDF2066-102D-4757-93BB-C247F95E083C}" destId="{2620C21C-9202-47AD-B4BC-2B18E98F385D}" srcOrd="3" destOrd="0" parTransId="{CE4DA49A-64E2-4632-AB98-5D55D6E1508A}" sibTransId="{0E1D45A8-D815-4B37-89FB-3CD94D44BD14}"/>
    <dgm:cxn modelId="{B13F9E58-3BE2-4CF4-8F5B-2944783EB6C7}" type="presOf" srcId="{D989E48E-10AE-45E9-9DD9-C00E1E9FEA29}" destId="{25DE0FE1-9CA0-423E-82B8-50412CAF296C}" srcOrd="0" destOrd="0" presId="urn:microsoft.com/office/officeart/2005/8/layout/vList3"/>
    <dgm:cxn modelId="{40D3A823-FFE3-436B-94C4-160ADFB707CA}" type="presOf" srcId="{2FDF2066-102D-4757-93BB-C247F95E083C}" destId="{3F915D88-0F7A-4EA8-8911-8EB14D6C2683}" srcOrd="0" destOrd="0" presId="urn:microsoft.com/office/officeart/2005/8/layout/vList3"/>
    <dgm:cxn modelId="{A226BDE4-A201-4982-AF55-2FE5DECAC87A}" type="presOf" srcId="{2620C21C-9202-47AD-B4BC-2B18E98F385D}" destId="{006CECF8-92D0-4637-AF6C-FA06D79B6F8A}" srcOrd="0" destOrd="0" presId="urn:microsoft.com/office/officeart/2005/8/layout/vList3"/>
    <dgm:cxn modelId="{BA773151-AEB7-424C-ABD7-83668953FAD9}" type="presParOf" srcId="{3F915D88-0F7A-4EA8-8911-8EB14D6C2683}" destId="{00FF6012-405D-463E-BCC8-0E00CCF4F6BE}" srcOrd="0" destOrd="0" presId="urn:microsoft.com/office/officeart/2005/8/layout/vList3"/>
    <dgm:cxn modelId="{8D378B2E-8357-4EBE-90D4-6968E9852696}" type="presParOf" srcId="{00FF6012-405D-463E-BCC8-0E00CCF4F6BE}" destId="{2AF52333-34EB-4BFA-98F5-D88D988B522E}" srcOrd="0" destOrd="0" presId="urn:microsoft.com/office/officeart/2005/8/layout/vList3"/>
    <dgm:cxn modelId="{BF5A8317-A219-474F-8E2B-2EE6FE2E4422}" type="presParOf" srcId="{00FF6012-405D-463E-BCC8-0E00CCF4F6BE}" destId="{CFF52FBC-0CF1-41FA-9C7E-C26688D6907F}" srcOrd="1" destOrd="0" presId="urn:microsoft.com/office/officeart/2005/8/layout/vList3"/>
    <dgm:cxn modelId="{29AD02D9-F999-48B1-8333-219190F65531}" type="presParOf" srcId="{3F915D88-0F7A-4EA8-8911-8EB14D6C2683}" destId="{66171D6D-E75A-431A-95BB-20874E97493C}" srcOrd="1" destOrd="0" presId="urn:microsoft.com/office/officeart/2005/8/layout/vList3"/>
    <dgm:cxn modelId="{C726437A-0CF2-4170-AB82-71CA1D7A1507}" type="presParOf" srcId="{3F915D88-0F7A-4EA8-8911-8EB14D6C2683}" destId="{0094BCE8-D33A-488B-BB59-731DA48E7DE9}" srcOrd="2" destOrd="0" presId="urn:microsoft.com/office/officeart/2005/8/layout/vList3"/>
    <dgm:cxn modelId="{128B2C52-B26E-4683-B6F2-749D7DE1B385}" type="presParOf" srcId="{0094BCE8-D33A-488B-BB59-731DA48E7DE9}" destId="{EE5B5F13-7AA4-4341-8D42-84DBF8F22545}" srcOrd="0" destOrd="0" presId="urn:microsoft.com/office/officeart/2005/8/layout/vList3"/>
    <dgm:cxn modelId="{FE701822-2597-4BDA-82A6-F8CEE953E1BC}" type="presParOf" srcId="{0094BCE8-D33A-488B-BB59-731DA48E7DE9}" destId="{73898851-9BEC-4937-A622-CDB22D270D4C}" srcOrd="1" destOrd="0" presId="urn:microsoft.com/office/officeart/2005/8/layout/vList3"/>
    <dgm:cxn modelId="{342B7AEF-374B-4333-87B2-2568F8690C5B}" type="presParOf" srcId="{3F915D88-0F7A-4EA8-8911-8EB14D6C2683}" destId="{BB4FA3AB-FDCB-4A5E-BCBD-5AF742B78478}" srcOrd="3" destOrd="0" presId="urn:microsoft.com/office/officeart/2005/8/layout/vList3"/>
    <dgm:cxn modelId="{BFBD4A9C-4EDF-4F40-8803-4D7F4A45F618}" type="presParOf" srcId="{3F915D88-0F7A-4EA8-8911-8EB14D6C2683}" destId="{2471B5E1-C8A9-4FC0-AA43-6FB062586664}" srcOrd="4" destOrd="0" presId="urn:microsoft.com/office/officeart/2005/8/layout/vList3"/>
    <dgm:cxn modelId="{6286FA2E-6EA7-4247-B95B-7E4E9FB4E831}" type="presParOf" srcId="{2471B5E1-C8A9-4FC0-AA43-6FB062586664}" destId="{39FFFA17-329C-409D-9972-866E23D03DA3}" srcOrd="0" destOrd="0" presId="urn:microsoft.com/office/officeart/2005/8/layout/vList3"/>
    <dgm:cxn modelId="{7D77E080-E0A5-49BF-9702-F1D33DF665D6}" type="presParOf" srcId="{2471B5E1-C8A9-4FC0-AA43-6FB062586664}" destId="{25DE0FE1-9CA0-423E-82B8-50412CAF296C}" srcOrd="1" destOrd="0" presId="urn:microsoft.com/office/officeart/2005/8/layout/vList3"/>
    <dgm:cxn modelId="{4A9AD845-4A55-4C8F-8553-64E590D20676}" type="presParOf" srcId="{3F915D88-0F7A-4EA8-8911-8EB14D6C2683}" destId="{7B777678-660C-4DD8-8E3F-540336F42EC6}" srcOrd="5" destOrd="0" presId="urn:microsoft.com/office/officeart/2005/8/layout/vList3"/>
    <dgm:cxn modelId="{1381CA47-D26E-4A66-8FAC-F8B8FE64C430}" type="presParOf" srcId="{3F915D88-0F7A-4EA8-8911-8EB14D6C2683}" destId="{82AFEF49-591A-4C9C-A89B-21CE3CB8DBBE}" srcOrd="6" destOrd="0" presId="urn:microsoft.com/office/officeart/2005/8/layout/vList3"/>
    <dgm:cxn modelId="{53EDDB2C-AE7C-4208-B071-30A7BEF91922}" type="presParOf" srcId="{82AFEF49-591A-4C9C-A89B-21CE3CB8DBBE}" destId="{1B1AA5BA-1C47-497C-BCFC-62634EE468A7}" srcOrd="0" destOrd="0" presId="urn:microsoft.com/office/officeart/2005/8/layout/vList3"/>
    <dgm:cxn modelId="{8E2D85EF-E358-4428-9064-73082D80A018}" type="presParOf" srcId="{82AFEF49-591A-4C9C-A89B-21CE3CB8DBBE}" destId="{006CECF8-92D0-4637-AF6C-FA06D79B6F8A}" srcOrd="1" destOrd="0" presId="urn:microsoft.com/office/officeart/2005/8/layout/vList3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8E29F-841C-44EE-B3F3-06BDE11C4FE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BB6FD-295D-4745-8153-950227619D47}">
      <dgm:prSet custT="1"/>
      <dgm:spPr/>
      <dgm:t>
        <a:bodyPr/>
        <a:lstStyle/>
        <a:p>
          <a:endParaRPr lang="en-US" sz="1400"/>
        </a:p>
      </dgm:t>
    </dgm:pt>
    <dgm:pt modelId="{B670896D-FEB4-458C-8D0B-E0DDCD696D26}" type="parTrans" cxnId="{B836C3DD-5263-4EF2-BA6B-40A9E8D8CCCE}">
      <dgm:prSet/>
      <dgm:spPr/>
      <dgm:t>
        <a:bodyPr/>
        <a:lstStyle/>
        <a:p>
          <a:endParaRPr lang="en-US" sz="1400"/>
        </a:p>
      </dgm:t>
    </dgm:pt>
    <dgm:pt modelId="{B49158A5-0E8D-4E1E-A9F5-B016B688F1AB}" type="sibTrans" cxnId="{B836C3DD-5263-4EF2-BA6B-40A9E8D8CC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n-US" sz="1400"/>
        </a:p>
      </dgm:t>
    </dgm:pt>
    <dgm:pt modelId="{FC8E5280-2598-478F-A546-1D378A286672}">
      <dgm:prSet phldrT="[Text]" custT="1"/>
      <dgm:spPr/>
      <dgm:t>
        <a:bodyPr/>
        <a:lstStyle/>
        <a:p>
          <a:r>
            <a:rPr lang="en-US" sz="1400" dirty="0" err="1" smtClean="0"/>
            <a:t>জন্মঃ</a:t>
          </a:r>
          <a:r>
            <a:rPr lang="en-US" sz="1400" dirty="0" smtClean="0"/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কলকাতা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১৯৩৭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সালের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১৮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ফেব্রয়ারী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111055B6-315B-4081-AFF9-EF1D50418B5D}" type="parTrans" cxnId="{9B52B2E9-28A5-49C6-A480-8064A2327C5F}">
      <dgm:prSet/>
      <dgm:spPr/>
      <dgm:t>
        <a:bodyPr/>
        <a:lstStyle/>
        <a:p>
          <a:endParaRPr lang="en-US" sz="1400"/>
        </a:p>
      </dgm:t>
    </dgm:pt>
    <dgm:pt modelId="{6AAFF6CE-47CF-4C39-BDE3-C6F140BD2E8B}" type="sibTrans" cxnId="{9B52B2E9-28A5-49C6-A480-8064A2327C5F}">
      <dgm:prSet/>
      <dgm:spPr/>
      <dgm:t>
        <a:bodyPr/>
        <a:lstStyle/>
        <a:p>
          <a:endParaRPr lang="en-US" sz="1400"/>
        </a:p>
      </dgm:t>
    </dgm:pt>
    <dgm:pt modelId="{658C8B53-3843-4DD0-96AF-FF9EC2951E9A}">
      <dgm:prSet phldrT="[Text]" custT="1"/>
      <dgm:spPr/>
      <dgm:t>
        <a:bodyPr/>
        <a:lstStyle/>
        <a:p>
          <a:r>
            <a:rPr lang="en-US" sz="1400" dirty="0" err="1" smtClean="0"/>
            <a:t>পেশাঃ</a:t>
          </a:r>
          <a:r>
            <a:rPr lang="en-US" sz="1400" dirty="0" smtClean="0"/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অধ্যাপক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(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চট্রগ্রাম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ঢাকা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বিশ্ববিদ্যালয়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)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81044BFE-2D66-4CC4-A165-56015176D300}" type="parTrans" cxnId="{C16B8A53-9786-4AB7-A0C8-CF4B79B39B56}">
      <dgm:prSet/>
      <dgm:spPr/>
      <dgm:t>
        <a:bodyPr/>
        <a:lstStyle/>
        <a:p>
          <a:endParaRPr lang="en-US" sz="1400"/>
        </a:p>
      </dgm:t>
    </dgm:pt>
    <dgm:pt modelId="{807E3D05-C8CF-4516-9A3A-B3B85679F565}" type="sibTrans" cxnId="{C16B8A53-9786-4AB7-A0C8-CF4B79B39B56}">
      <dgm:prSet/>
      <dgm:spPr/>
      <dgm:t>
        <a:bodyPr/>
        <a:lstStyle/>
        <a:p>
          <a:endParaRPr lang="en-US" sz="1400"/>
        </a:p>
      </dgm:t>
    </dgm:pt>
    <dgm:pt modelId="{B095401B-A057-4158-A3AF-F268A09BDFB2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পদক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পুরস্কারঃ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ডি.লিট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ওপদ্মভূষণ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BEABDD81-CC85-462A-9AD8-C97F6D9A985C}" type="parTrans" cxnId="{48C63F15-0917-4D78-AA69-4579896195B5}">
      <dgm:prSet/>
      <dgm:spPr/>
      <dgm:t>
        <a:bodyPr/>
        <a:lstStyle/>
        <a:p>
          <a:endParaRPr lang="en-US" sz="1400"/>
        </a:p>
      </dgm:t>
    </dgm:pt>
    <dgm:pt modelId="{97FDECB9-B6C5-4D6B-81CA-6D7A9D1054BA}" type="sibTrans" cxnId="{48C63F15-0917-4D78-AA69-4579896195B5}">
      <dgm:prSet/>
      <dgm:spPr/>
      <dgm:t>
        <a:bodyPr/>
        <a:lstStyle/>
        <a:p>
          <a:endParaRPr lang="en-US" sz="1400"/>
        </a:p>
      </dgm:t>
    </dgm:pt>
    <dgm:pt modelId="{038FB768-2C2F-445D-8B79-6E89C1B08B41}" type="pres">
      <dgm:prSet presAssocID="{4088E29F-841C-44EE-B3F3-06BDE11C4F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EF44FA-884B-490B-BEE9-0592E62F8701}" type="pres">
      <dgm:prSet presAssocID="{4088E29F-841C-44EE-B3F3-06BDE11C4FEE}" presName="Name1" presStyleCnt="0"/>
      <dgm:spPr/>
    </dgm:pt>
    <dgm:pt modelId="{8CCBAFCC-11D2-4E8B-B6DC-EDA0352B778C}" type="pres">
      <dgm:prSet presAssocID="{B49158A5-0E8D-4E1E-A9F5-B016B688F1AB}" presName="picture_1" presStyleCnt="0"/>
      <dgm:spPr/>
    </dgm:pt>
    <dgm:pt modelId="{13B6353F-D337-409C-980C-E34AC25716C1}" type="pres">
      <dgm:prSet presAssocID="{B49158A5-0E8D-4E1E-A9F5-B016B688F1AB}" presName="pictureRepeatNode" presStyleLbl="alignImgPlace1" presStyleIdx="0" presStyleCnt="4" custLinFactNeighborX="-12" custLinFactNeighborY="-1848"/>
      <dgm:spPr/>
      <dgm:t>
        <a:bodyPr/>
        <a:lstStyle/>
        <a:p>
          <a:endParaRPr lang="en-US"/>
        </a:p>
      </dgm:t>
    </dgm:pt>
    <dgm:pt modelId="{337F9812-26A0-466E-8037-75D073F37F0D}" type="pres">
      <dgm:prSet presAssocID="{E4CBB6FD-295D-4745-8153-950227619D47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7B390-0CC1-4048-A13A-81522CAFEF01}" type="pres">
      <dgm:prSet presAssocID="{6AAFF6CE-47CF-4C39-BDE3-C6F140BD2E8B}" presName="picture_2" presStyleCnt="0"/>
      <dgm:spPr/>
    </dgm:pt>
    <dgm:pt modelId="{A2DC9FF6-1CE9-47CA-B97A-FECB6BA59390}" type="pres">
      <dgm:prSet presAssocID="{6AAFF6CE-47CF-4C39-BDE3-C6F140BD2E8B}" presName="pictureRepeatNode" presStyleLbl="alignImgPlace1" presStyleIdx="1" presStyleCnt="4" custLinFactNeighborX="12396" custLinFactNeighborY="42148"/>
      <dgm:spPr/>
      <dgm:t>
        <a:bodyPr/>
        <a:lstStyle/>
        <a:p>
          <a:endParaRPr lang="en-US"/>
        </a:p>
      </dgm:t>
    </dgm:pt>
    <dgm:pt modelId="{95F2C9D0-60EA-4D1F-80A5-15CDAA0F6B4F}" type="pres">
      <dgm:prSet presAssocID="{FC8E5280-2598-478F-A546-1D378A286672}" presName="line_2" presStyleLbl="parChTrans1D1" presStyleIdx="0" presStyleCnt="3"/>
      <dgm:spPr/>
    </dgm:pt>
    <dgm:pt modelId="{BE47F8F4-66B5-4BE8-BD38-240B072885BA}" type="pres">
      <dgm:prSet presAssocID="{FC8E5280-2598-478F-A546-1D378A286672}" presName="textparent_2" presStyleLbl="node1" presStyleIdx="0" presStyleCnt="0"/>
      <dgm:spPr/>
    </dgm:pt>
    <dgm:pt modelId="{63082197-38DF-4C38-A6FB-C3C6FA5DB8A4}" type="pres">
      <dgm:prSet presAssocID="{FC8E5280-2598-478F-A546-1D378A286672}" presName="text_2" presStyleLbl="revTx" presStyleIdx="0" presStyleCnt="3" custScaleX="2000000" custScaleY="142552" custLinFactNeighborX="-11241" custLinFactNeighborY="-13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ACC2F-2EDC-4F0C-AFB8-F3CE0BD85E3F}" type="pres">
      <dgm:prSet presAssocID="{807E3D05-C8CF-4516-9A3A-B3B85679F565}" presName="picture_3" presStyleCnt="0"/>
      <dgm:spPr/>
    </dgm:pt>
    <dgm:pt modelId="{0AC8589C-EAAC-43A4-90F9-58DA930F3C1E}" type="pres">
      <dgm:prSet presAssocID="{807E3D05-C8CF-4516-9A3A-B3B85679F565}" presName="pictureRepeatNode" presStyleLbl="alignImgPlace1" presStyleIdx="2" presStyleCnt="4"/>
      <dgm:spPr/>
      <dgm:t>
        <a:bodyPr/>
        <a:lstStyle/>
        <a:p>
          <a:endParaRPr lang="en-US"/>
        </a:p>
      </dgm:t>
    </dgm:pt>
    <dgm:pt modelId="{53F33489-27C7-46C1-AD3F-8D85DE5727E2}" type="pres">
      <dgm:prSet presAssocID="{658C8B53-3843-4DD0-96AF-FF9EC2951E9A}" presName="line_3" presStyleLbl="parChTrans1D1" presStyleIdx="1" presStyleCnt="3"/>
      <dgm:spPr/>
    </dgm:pt>
    <dgm:pt modelId="{D2B4DC05-5844-4EEA-AE12-D16BDAE40423}" type="pres">
      <dgm:prSet presAssocID="{658C8B53-3843-4DD0-96AF-FF9EC2951E9A}" presName="textparent_3" presStyleLbl="node1" presStyleIdx="0" presStyleCnt="0"/>
      <dgm:spPr/>
    </dgm:pt>
    <dgm:pt modelId="{9145CC00-A67F-4670-83BC-72E746864FF4}" type="pres">
      <dgm:prSet presAssocID="{658C8B53-3843-4DD0-96AF-FF9EC2951E9A}" presName="text_3" presStyleLbl="revTx" presStyleIdx="1" presStyleCnt="3" custScaleX="1906675" custScaleY="158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EC09E-77F3-4834-93B1-C1882A8B286B}" type="pres">
      <dgm:prSet presAssocID="{97FDECB9-B6C5-4D6B-81CA-6D7A9D1054BA}" presName="picture_4" presStyleCnt="0"/>
      <dgm:spPr/>
    </dgm:pt>
    <dgm:pt modelId="{30652D73-A017-4EB5-A042-F2799D3B620C}" type="pres">
      <dgm:prSet presAssocID="{97FDECB9-B6C5-4D6B-81CA-6D7A9D1054BA}" presName="pictureRepeatNode" presStyleLbl="alignImgPlace1" presStyleIdx="3" presStyleCnt="4"/>
      <dgm:spPr/>
      <dgm:t>
        <a:bodyPr/>
        <a:lstStyle/>
        <a:p>
          <a:endParaRPr lang="en-US"/>
        </a:p>
      </dgm:t>
    </dgm:pt>
    <dgm:pt modelId="{E6706006-73C5-4032-B613-A044FB49F63E}" type="pres">
      <dgm:prSet presAssocID="{B095401B-A057-4158-A3AF-F268A09BDFB2}" presName="line_4" presStyleLbl="parChTrans1D1" presStyleIdx="2" presStyleCnt="3"/>
      <dgm:spPr/>
    </dgm:pt>
    <dgm:pt modelId="{1F712191-C143-43AD-9F7C-2451026601B3}" type="pres">
      <dgm:prSet presAssocID="{B095401B-A057-4158-A3AF-F268A09BDFB2}" presName="textparent_4" presStyleLbl="node1" presStyleIdx="0" presStyleCnt="0"/>
      <dgm:spPr/>
    </dgm:pt>
    <dgm:pt modelId="{F302F847-3B06-451B-B371-137051F47F14}" type="pres">
      <dgm:prSet presAssocID="{B095401B-A057-4158-A3AF-F268A09BDFB2}" presName="text_4" presStyleLbl="revTx" presStyleIdx="2" presStyleCnt="3" custScaleX="1843802" custScaleY="127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6B8A53-9786-4AB7-A0C8-CF4B79B39B56}" srcId="{4088E29F-841C-44EE-B3F3-06BDE11C4FEE}" destId="{658C8B53-3843-4DD0-96AF-FF9EC2951E9A}" srcOrd="2" destOrd="0" parTransId="{81044BFE-2D66-4CC4-A165-56015176D300}" sibTransId="{807E3D05-C8CF-4516-9A3A-B3B85679F565}"/>
    <dgm:cxn modelId="{07836231-D6F6-487F-A073-5F0A0AAE4C6B}" type="presOf" srcId="{E4CBB6FD-295D-4745-8153-950227619D47}" destId="{337F9812-26A0-466E-8037-75D073F37F0D}" srcOrd="0" destOrd="0" presId="urn:microsoft.com/office/officeart/2008/layout/CircularPictureCallout"/>
    <dgm:cxn modelId="{250F223A-B981-477C-8722-24CB1AFB6AC2}" type="presOf" srcId="{97FDECB9-B6C5-4D6B-81CA-6D7A9D1054BA}" destId="{30652D73-A017-4EB5-A042-F2799D3B620C}" srcOrd="0" destOrd="0" presId="urn:microsoft.com/office/officeart/2008/layout/CircularPictureCallout"/>
    <dgm:cxn modelId="{76996CD0-B199-42EC-924E-5D26F46A6A06}" type="presOf" srcId="{658C8B53-3843-4DD0-96AF-FF9EC2951E9A}" destId="{9145CC00-A67F-4670-83BC-72E746864FF4}" srcOrd="0" destOrd="0" presId="urn:microsoft.com/office/officeart/2008/layout/CircularPictureCallout"/>
    <dgm:cxn modelId="{25992A24-0425-4F59-9117-99C8419F964A}" type="presOf" srcId="{807E3D05-C8CF-4516-9A3A-B3B85679F565}" destId="{0AC8589C-EAAC-43A4-90F9-58DA930F3C1E}" srcOrd="0" destOrd="0" presId="urn:microsoft.com/office/officeart/2008/layout/CircularPictureCallout"/>
    <dgm:cxn modelId="{9B52B2E9-28A5-49C6-A480-8064A2327C5F}" srcId="{4088E29F-841C-44EE-B3F3-06BDE11C4FEE}" destId="{FC8E5280-2598-478F-A546-1D378A286672}" srcOrd="1" destOrd="0" parTransId="{111055B6-315B-4081-AFF9-EF1D50418B5D}" sibTransId="{6AAFF6CE-47CF-4C39-BDE3-C6F140BD2E8B}"/>
    <dgm:cxn modelId="{AF3AD99B-BF53-4F29-B6A8-9D541991A996}" type="presOf" srcId="{4088E29F-841C-44EE-B3F3-06BDE11C4FEE}" destId="{038FB768-2C2F-445D-8B79-6E89C1B08B41}" srcOrd="0" destOrd="0" presId="urn:microsoft.com/office/officeart/2008/layout/CircularPictureCallout"/>
    <dgm:cxn modelId="{B5A94E44-DB3B-409E-9600-F2926D6E5A6E}" type="presOf" srcId="{B095401B-A057-4158-A3AF-F268A09BDFB2}" destId="{F302F847-3B06-451B-B371-137051F47F14}" srcOrd="0" destOrd="0" presId="urn:microsoft.com/office/officeart/2008/layout/CircularPictureCallout"/>
    <dgm:cxn modelId="{B836C3DD-5263-4EF2-BA6B-40A9E8D8CCCE}" srcId="{4088E29F-841C-44EE-B3F3-06BDE11C4FEE}" destId="{E4CBB6FD-295D-4745-8153-950227619D47}" srcOrd="0" destOrd="0" parTransId="{B670896D-FEB4-458C-8D0B-E0DDCD696D26}" sibTransId="{B49158A5-0E8D-4E1E-A9F5-B016B688F1AB}"/>
    <dgm:cxn modelId="{D726AB9D-3D15-49D4-AB64-D91855BFD018}" type="presOf" srcId="{B49158A5-0E8D-4E1E-A9F5-B016B688F1AB}" destId="{13B6353F-D337-409C-980C-E34AC25716C1}" srcOrd="0" destOrd="0" presId="urn:microsoft.com/office/officeart/2008/layout/CircularPictureCallout"/>
    <dgm:cxn modelId="{8029C046-2203-43D6-852A-49D4530AB18C}" type="presOf" srcId="{FC8E5280-2598-478F-A546-1D378A286672}" destId="{63082197-38DF-4C38-A6FB-C3C6FA5DB8A4}" srcOrd="0" destOrd="0" presId="urn:microsoft.com/office/officeart/2008/layout/CircularPictureCallout"/>
    <dgm:cxn modelId="{08848B2D-0D1F-4697-ACB4-99D646A20578}" type="presOf" srcId="{6AAFF6CE-47CF-4C39-BDE3-C6F140BD2E8B}" destId="{A2DC9FF6-1CE9-47CA-B97A-FECB6BA59390}" srcOrd="0" destOrd="0" presId="urn:microsoft.com/office/officeart/2008/layout/CircularPictureCallout"/>
    <dgm:cxn modelId="{48C63F15-0917-4D78-AA69-4579896195B5}" srcId="{4088E29F-841C-44EE-B3F3-06BDE11C4FEE}" destId="{B095401B-A057-4158-A3AF-F268A09BDFB2}" srcOrd="3" destOrd="0" parTransId="{BEABDD81-CC85-462A-9AD8-C97F6D9A985C}" sibTransId="{97FDECB9-B6C5-4D6B-81CA-6D7A9D1054BA}"/>
    <dgm:cxn modelId="{27955A90-FE29-48EF-A1D2-476D603B0575}" type="presParOf" srcId="{038FB768-2C2F-445D-8B79-6E89C1B08B41}" destId="{80EF44FA-884B-490B-BEE9-0592E62F8701}" srcOrd="0" destOrd="0" presId="urn:microsoft.com/office/officeart/2008/layout/CircularPictureCallout"/>
    <dgm:cxn modelId="{28C388BA-7ED0-4CE5-B91A-4333F214C56A}" type="presParOf" srcId="{80EF44FA-884B-490B-BEE9-0592E62F8701}" destId="{8CCBAFCC-11D2-4E8B-B6DC-EDA0352B778C}" srcOrd="0" destOrd="0" presId="urn:microsoft.com/office/officeart/2008/layout/CircularPictureCallout"/>
    <dgm:cxn modelId="{3FAADE91-B2F2-4C97-8886-B4EF8DB31E82}" type="presParOf" srcId="{8CCBAFCC-11D2-4E8B-B6DC-EDA0352B778C}" destId="{13B6353F-D337-409C-980C-E34AC25716C1}" srcOrd="0" destOrd="0" presId="urn:microsoft.com/office/officeart/2008/layout/CircularPictureCallout"/>
    <dgm:cxn modelId="{392B3D20-569E-42BF-BC1A-FFA6A5071407}" type="presParOf" srcId="{80EF44FA-884B-490B-BEE9-0592E62F8701}" destId="{337F9812-26A0-466E-8037-75D073F37F0D}" srcOrd="1" destOrd="0" presId="urn:microsoft.com/office/officeart/2008/layout/CircularPictureCallout"/>
    <dgm:cxn modelId="{04A1CA10-F2E7-48B3-B709-F0BB30A5CADD}" type="presParOf" srcId="{80EF44FA-884B-490B-BEE9-0592E62F8701}" destId="{C5B7B390-0CC1-4048-A13A-81522CAFEF01}" srcOrd="2" destOrd="0" presId="urn:microsoft.com/office/officeart/2008/layout/CircularPictureCallout"/>
    <dgm:cxn modelId="{BB65C391-9750-47B8-98F4-36EC02A1BE0F}" type="presParOf" srcId="{C5B7B390-0CC1-4048-A13A-81522CAFEF01}" destId="{A2DC9FF6-1CE9-47CA-B97A-FECB6BA59390}" srcOrd="0" destOrd="0" presId="urn:microsoft.com/office/officeart/2008/layout/CircularPictureCallout"/>
    <dgm:cxn modelId="{296330A6-DB5B-4594-A8B6-CCB1952F5238}" type="presParOf" srcId="{80EF44FA-884B-490B-BEE9-0592E62F8701}" destId="{95F2C9D0-60EA-4D1F-80A5-15CDAA0F6B4F}" srcOrd="3" destOrd="0" presId="urn:microsoft.com/office/officeart/2008/layout/CircularPictureCallout"/>
    <dgm:cxn modelId="{AF014A3E-F9D7-4526-9A9D-7A66379F9DA0}" type="presParOf" srcId="{80EF44FA-884B-490B-BEE9-0592E62F8701}" destId="{BE47F8F4-66B5-4BE8-BD38-240B072885BA}" srcOrd="4" destOrd="0" presId="urn:microsoft.com/office/officeart/2008/layout/CircularPictureCallout"/>
    <dgm:cxn modelId="{E661FEEE-09F2-4B98-B3D2-9759471B77ED}" type="presParOf" srcId="{BE47F8F4-66B5-4BE8-BD38-240B072885BA}" destId="{63082197-38DF-4C38-A6FB-C3C6FA5DB8A4}" srcOrd="0" destOrd="0" presId="urn:microsoft.com/office/officeart/2008/layout/CircularPictureCallout"/>
    <dgm:cxn modelId="{41938A0C-0DF5-433E-B20E-D90D6051363F}" type="presParOf" srcId="{80EF44FA-884B-490B-BEE9-0592E62F8701}" destId="{402ACC2F-2EDC-4F0C-AFB8-F3CE0BD85E3F}" srcOrd="5" destOrd="0" presId="urn:microsoft.com/office/officeart/2008/layout/CircularPictureCallout"/>
    <dgm:cxn modelId="{D42B1695-02A5-4328-B069-BB667D1B303D}" type="presParOf" srcId="{402ACC2F-2EDC-4F0C-AFB8-F3CE0BD85E3F}" destId="{0AC8589C-EAAC-43A4-90F9-58DA930F3C1E}" srcOrd="0" destOrd="0" presId="urn:microsoft.com/office/officeart/2008/layout/CircularPictureCallout"/>
    <dgm:cxn modelId="{7C0D62D9-683A-441A-BA01-CDCE8D59FD8A}" type="presParOf" srcId="{80EF44FA-884B-490B-BEE9-0592E62F8701}" destId="{53F33489-27C7-46C1-AD3F-8D85DE5727E2}" srcOrd="6" destOrd="0" presId="urn:microsoft.com/office/officeart/2008/layout/CircularPictureCallout"/>
    <dgm:cxn modelId="{A734B408-3F2D-491B-811D-422F820EF8C7}" type="presParOf" srcId="{80EF44FA-884B-490B-BEE9-0592E62F8701}" destId="{D2B4DC05-5844-4EEA-AE12-D16BDAE40423}" srcOrd="7" destOrd="0" presId="urn:microsoft.com/office/officeart/2008/layout/CircularPictureCallout"/>
    <dgm:cxn modelId="{99AD6F90-6421-4907-9AAE-6BC8D4797061}" type="presParOf" srcId="{D2B4DC05-5844-4EEA-AE12-D16BDAE40423}" destId="{9145CC00-A67F-4670-83BC-72E746864FF4}" srcOrd="0" destOrd="0" presId="urn:microsoft.com/office/officeart/2008/layout/CircularPictureCallout"/>
    <dgm:cxn modelId="{C304D75F-62DA-4DEF-8784-B848AA05F7B4}" type="presParOf" srcId="{80EF44FA-884B-490B-BEE9-0592E62F8701}" destId="{891EC09E-77F3-4834-93B1-C1882A8B286B}" srcOrd="8" destOrd="0" presId="urn:microsoft.com/office/officeart/2008/layout/CircularPictureCallout"/>
    <dgm:cxn modelId="{8B543F74-6B95-4FF1-B2B6-F6EA086B83B6}" type="presParOf" srcId="{891EC09E-77F3-4834-93B1-C1882A8B286B}" destId="{30652D73-A017-4EB5-A042-F2799D3B620C}" srcOrd="0" destOrd="0" presId="urn:microsoft.com/office/officeart/2008/layout/CircularPictureCallout"/>
    <dgm:cxn modelId="{D6F7BA04-7164-4E1E-B109-6C92FD41FCFD}" type="presParOf" srcId="{80EF44FA-884B-490B-BEE9-0592E62F8701}" destId="{E6706006-73C5-4032-B613-A044FB49F63E}" srcOrd="9" destOrd="0" presId="urn:microsoft.com/office/officeart/2008/layout/CircularPictureCallout"/>
    <dgm:cxn modelId="{DB61CCCB-2EB8-4835-B221-248D49B9D969}" type="presParOf" srcId="{80EF44FA-884B-490B-BEE9-0592E62F8701}" destId="{1F712191-C143-43AD-9F7C-2451026601B3}" srcOrd="10" destOrd="0" presId="urn:microsoft.com/office/officeart/2008/layout/CircularPictureCallout"/>
    <dgm:cxn modelId="{918888FD-3FB2-4509-837F-714540C3A8A6}" type="presParOf" srcId="{1F712191-C143-43AD-9F7C-2451026601B3}" destId="{F302F847-3B06-451B-B371-137051F47F14}" srcOrd="0" destOrd="0" presId="urn:microsoft.com/office/officeart/2008/layout/CircularPictureCallout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52FBC-0CF1-41FA-9C7E-C26688D6907F}">
      <dsp:nvSpPr>
        <dsp:cNvPr id="0" name=""/>
        <dsp:cNvSpPr/>
      </dsp:nvSpPr>
      <dsp:spPr>
        <a:xfrm rot="10800000">
          <a:off x="1523997" y="76201"/>
          <a:ext cx="4991290" cy="6752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69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শিখনফল:</a:t>
          </a:r>
          <a:endParaRPr lang="en-US" sz="1200" kern="1200"/>
        </a:p>
      </dsp:txBody>
      <dsp:txXfrm rot="10800000">
        <a:off x="1692811" y="76201"/>
        <a:ext cx="4822476" cy="675256"/>
      </dsp:txXfrm>
    </dsp:sp>
    <dsp:sp modelId="{2AF52333-34EB-4BFA-98F5-D88D988B522E}">
      <dsp:nvSpPr>
        <dsp:cNvPr id="0" name=""/>
        <dsp:cNvSpPr/>
      </dsp:nvSpPr>
      <dsp:spPr>
        <a:xfrm>
          <a:off x="1023079" y="0"/>
          <a:ext cx="675256" cy="675256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98851-9BEC-4937-A622-CDB22D270D4C}">
      <dsp:nvSpPr>
        <dsp:cNvPr id="0" name=""/>
        <dsp:cNvSpPr/>
      </dsp:nvSpPr>
      <dsp:spPr>
        <a:xfrm rot="10800000">
          <a:off x="1426018" y="878133"/>
          <a:ext cx="4991290" cy="6752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69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১।প্রবন্ধটির </a:t>
          </a:r>
          <a:r>
            <a:rPr lang="en-US" sz="1200" kern="1200" dirty="0" err="1" smtClean="0"/>
            <a:t>মূল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প্রতিপাদ্য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বিষয়</a:t>
          </a:r>
          <a:r>
            <a:rPr lang="en-US" sz="1200" kern="1200" dirty="0" smtClean="0"/>
            <a:t>   </a:t>
          </a:r>
          <a:r>
            <a:rPr lang="en-US" sz="1200" kern="1200" dirty="0" err="1" smtClean="0"/>
            <a:t>সম্পর্কে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জানতে</a:t>
          </a:r>
          <a:r>
            <a:rPr lang="en-US" sz="1200" kern="1200" dirty="0" smtClean="0"/>
            <a:t>  </a:t>
          </a:r>
          <a:r>
            <a:rPr lang="en-US" sz="1200" kern="1200" dirty="0" err="1" smtClean="0"/>
            <a:t>পারবে</a:t>
          </a:r>
          <a:r>
            <a:rPr lang="en-US" sz="1200" kern="1200" dirty="0" smtClean="0"/>
            <a:t>।</a:t>
          </a:r>
          <a:endParaRPr lang="en-US" sz="1200" kern="1200" dirty="0"/>
        </a:p>
      </dsp:txBody>
      <dsp:txXfrm rot="10800000">
        <a:off x="1594832" y="878133"/>
        <a:ext cx="4822476" cy="675256"/>
      </dsp:txXfrm>
    </dsp:sp>
    <dsp:sp modelId="{EE5B5F13-7AA4-4341-8D42-84DBF8F22545}">
      <dsp:nvSpPr>
        <dsp:cNvPr id="0" name=""/>
        <dsp:cNvSpPr/>
      </dsp:nvSpPr>
      <dsp:spPr>
        <a:xfrm>
          <a:off x="1140750" y="890936"/>
          <a:ext cx="675256" cy="67525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E0FE1-9CA0-423E-82B8-50412CAF296C}">
      <dsp:nvSpPr>
        <dsp:cNvPr id="0" name=""/>
        <dsp:cNvSpPr/>
      </dsp:nvSpPr>
      <dsp:spPr>
        <a:xfrm rot="10800000">
          <a:off x="1426018" y="1754959"/>
          <a:ext cx="4991290" cy="6752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69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২।জ্ঞান  অর্জনের  উপায়,জাদুঘরের প্রয়োজনীয়তা.জাদুঘরে সংরক্ষিত চমকপ্রদ,অনন্য,লুপ্তপ্রায়,বিস্ময় উদ্রেককারী বস্তু সম্পর্কে জ্ঞান লাভ করতে পারবে।</a:t>
          </a:r>
          <a:endParaRPr lang="en-US" sz="1200" kern="1200"/>
        </a:p>
      </dsp:txBody>
      <dsp:txXfrm rot="10800000">
        <a:off x="1594832" y="1754959"/>
        <a:ext cx="4822476" cy="675256"/>
      </dsp:txXfrm>
    </dsp:sp>
    <dsp:sp modelId="{39FFFA17-329C-409D-9972-866E23D03DA3}">
      <dsp:nvSpPr>
        <dsp:cNvPr id="0" name=""/>
        <dsp:cNvSpPr/>
      </dsp:nvSpPr>
      <dsp:spPr>
        <a:xfrm>
          <a:off x="1088390" y="1754959"/>
          <a:ext cx="675256" cy="67525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CECF8-92D0-4637-AF6C-FA06D79B6F8A}">
      <dsp:nvSpPr>
        <dsp:cNvPr id="0" name=""/>
        <dsp:cNvSpPr/>
      </dsp:nvSpPr>
      <dsp:spPr>
        <a:xfrm rot="10800000">
          <a:off x="1426018" y="2631785"/>
          <a:ext cx="4991290" cy="6752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769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৩। ইতিহাস,ঐতিহ্য,বিজ্ঞান, সংস্কৃতি,মানুষের  ণৈপূন্যমূলক উদ্ভাবন  সম্পর্কে জানতে পারবে।</a:t>
          </a:r>
          <a:endParaRPr lang="en-US" sz="1200" kern="1200"/>
        </a:p>
      </dsp:txBody>
      <dsp:txXfrm rot="10800000">
        <a:off x="1594832" y="2631785"/>
        <a:ext cx="4822476" cy="675256"/>
      </dsp:txXfrm>
    </dsp:sp>
    <dsp:sp modelId="{1B1AA5BA-1C47-497C-BCFC-62634EE468A7}">
      <dsp:nvSpPr>
        <dsp:cNvPr id="0" name=""/>
        <dsp:cNvSpPr/>
      </dsp:nvSpPr>
      <dsp:spPr>
        <a:xfrm>
          <a:off x="1088390" y="2631785"/>
          <a:ext cx="675256" cy="67525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06006-73C5-4032-B613-A044FB49F63E}">
      <dsp:nvSpPr>
        <dsp:cNvPr id="0" name=""/>
        <dsp:cNvSpPr/>
      </dsp:nvSpPr>
      <dsp:spPr>
        <a:xfrm>
          <a:off x="1314561" y="2892760"/>
          <a:ext cx="263941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33489-27C7-46C1-AD3F-8D85DE5727E2}">
      <dsp:nvSpPr>
        <dsp:cNvPr id="0" name=""/>
        <dsp:cNvSpPr/>
      </dsp:nvSpPr>
      <dsp:spPr>
        <a:xfrm>
          <a:off x="1314561" y="1972645"/>
          <a:ext cx="226085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2C9D0-60EA-4D1F-80A5-15CDAA0F6B4F}">
      <dsp:nvSpPr>
        <dsp:cNvPr id="0" name=""/>
        <dsp:cNvSpPr/>
      </dsp:nvSpPr>
      <dsp:spPr>
        <a:xfrm>
          <a:off x="1314561" y="1052530"/>
          <a:ext cx="263941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6353F-D337-409C-980C-E34AC25716C1}">
      <dsp:nvSpPr>
        <dsp:cNvPr id="0" name=""/>
        <dsp:cNvSpPr/>
      </dsp:nvSpPr>
      <dsp:spPr>
        <a:xfrm>
          <a:off x="0" y="609613"/>
          <a:ext cx="2628900" cy="26289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F9812-26A0-466E-8037-75D073F37F0D}">
      <dsp:nvSpPr>
        <dsp:cNvPr id="0" name=""/>
        <dsp:cNvSpPr/>
      </dsp:nvSpPr>
      <dsp:spPr>
        <a:xfrm>
          <a:off x="473313" y="2054141"/>
          <a:ext cx="1682496" cy="8675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73313" y="2054141"/>
        <a:ext cx="1682496" cy="867537"/>
      </dsp:txXfrm>
    </dsp:sp>
    <dsp:sp modelId="{A2DC9FF6-1CE9-47CA-B97A-FECB6BA59390}">
      <dsp:nvSpPr>
        <dsp:cNvPr id="0" name=""/>
        <dsp:cNvSpPr/>
      </dsp:nvSpPr>
      <dsp:spPr>
        <a:xfrm>
          <a:off x="3657405" y="990604"/>
          <a:ext cx="788670" cy="7886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82197-38DF-4C38-A6FB-C3C6FA5DB8A4}">
      <dsp:nvSpPr>
        <dsp:cNvPr id="0" name=""/>
        <dsp:cNvSpPr/>
      </dsp:nvSpPr>
      <dsp:spPr>
        <a:xfrm>
          <a:off x="4343200" y="381001"/>
          <a:ext cx="909377" cy="1124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জন্মঃ</a:t>
          </a:r>
          <a:r>
            <a:rPr lang="en-US" sz="1400" kern="1200" dirty="0" smtClean="0"/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কলকাতা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১৯৩৭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সালের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১৮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ফেব্রয়ারী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343200" y="381001"/>
        <a:ext cx="909377" cy="1124264"/>
      </dsp:txXfrm>
    </dsp:sp>
    <dsp:sp modelId="{0AC8589C-EAAC-43A4-90F9-58DA930F3C1E}">
      <dsp:nvSpPr>
        <dsp:cNvPr id="0" name=""/>
        <dsp:cNvSpPr/>
      </dsp:nvSpPr>
      <dsp:spPr>
        <a:xfrm>
          <a:off x="3181080" y="1578310"/>
          <a:ext cx="788670" cy="7886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5CC00-A67F-4670-83BC-72E746864FF4}">
      <dsp:nvSpPr>
        <dsp:cNvPr id="0" name=""/>
        <dsp:cNvSpPr/>
      </dsp:nvSpPr>
      <dsp:spPr>
        <a:xfrm>
          <a:off x="3969750" y="1347727"/>
          <a:ext cx="1287715" cy="124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পেশাঃ</a:t>
          </a:r>
          <a:r>
            <a:rPr lang="en-US" sz="1400" kern="1200" dirty="0" smtClean="0"/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অধ্যাপক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(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চট্রগ্রাম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ঢাকা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বিশ্ববিদ্যালয়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)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969750" y="1347727"/>
        <a:ext cx="1287715" cy="1249836"/>
      </dsp:txXfrm>
    </dsp:sp>
    <dsp:sp modelId="{30652D73-A017-4EB5-A042-F2799D3B620C}">
      <dsp:nvSpPr>
        <dsp:cNvPr id="0" name=""/>
        <dsp:cNvSpPr/>
      </dsp:nvSpPr>
      <dsp:spPr>
        <a:xfrm>
          <a:off x="3559641" y="2498425"/>
          <a:ext cx="788670" cy="7886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2F847-3B06-451B-B371-137051F47F14}">
      <dsp:nvSpPr>
        <dsp:cNvPr id="0" name=""/>
        <dsp:cNvSpPr/>
      </dsp:nvSpPr>
      <dsp:spPr>
        <a:xfrm>
          <a:off x="4348311" y="2389719"/>
          <a:ext cx="908986" cy="100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পদক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পুরস্কারঃ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ডি.লিট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ওপদ্মভূষণ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348311" y="2389719"/>
        <a:ext cx="908986" cy="1006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16EC6-8026-4F0B-8C91-F176111BE108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FE58F-DD5B-4760-B3C3-7A4338E78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9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FE58F-DD5B-4760-B3C3-7A4338E788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5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4930-F85E-4936-A539-92656FDE5C19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26B5-48EF-4BF5-BD4F-969B0AB9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4930-F85E-4936-A539-92656FDE5C19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26B5-48EF-4BF5-BD4F-969B0AB9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4930-F85E-4936-A539-92656FDE5C19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26B5-48EF-4BF5-BD4F-969B0AB9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4930-F85E-4936-A539-92656FDE5C19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26B5-48EF-4BF5-BD4F-969B0AB9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4930-F85E-4936-A539-92656FDE5C19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26B5-48EF-4BF5-BD4F-969B0AB9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4930-F85E-4936-A539-92656FDE5C19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26B5-48EF-4BF5-BD4F-969B0AB943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4930-F85E-4936-A539-92656FDE5C19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26B5-48EF-4BF5-BD4F-969B0AB9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4930-F85E-4936-A539-92656FDE5C19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26B5-48EF-4BF5-BD4F-969B0AB9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4930-F85E-4936-A539-92656FDE5C19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26B5-48EF-4BF5-BD4F-969B0AB9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4930-F85E-4936-A539-92656FDE5C19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2326B5-48EF-4BF5-BD4F-969B0AB9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4930-F85E-4936-A539-92656FDE5C19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26B5-48EF-4BF5-BD4F-969B0AB943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F114930-F85E-4936-A539-92656FDE5C19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A2326B5-48EF-4BF5-BD4F-969B0AB943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610600" cy="54102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6962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20940" cy="54864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7391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3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58100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      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429500" cy="300407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077200" cy="4724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4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8204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4358640" cy="28956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endParaRPr lang="en-US" sz="2200" dirty="0" smtClean="0"/>
          </a:p>
          <a:p>
            <a:pPr marL="457200" lvl="1" indent="0">
              <a:buNone/>
            </a:pPr>
            <a:endParaRPr lang="en-US" sz="4500" dirty="0">
              <a:latin typeface="NikoshBAN" pitchFamily="2" charset="0"/>
              <a:cs typeface="NikoshBAN" pitchFamily="2" charset="0"/>
            </a:endParaRPr>
          </a:p>
          <a:p>
            <a:pPr marL="457200" lvl="1" indent="0">
              <a:buNone/>
            </a:pP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জান্নাতে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বুলবুল</a:t>
            </a:r>
            <a:endParaRPr lang="en-US" sz="45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বদরগঞ্জ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বাকীবিল্লাহ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45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বদরগঞ্জ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বাজার,চুয়াডাঙ্গা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</a:t>
            </a:r>
          </a:p>
          <a:p>
            <a:endParaRPr lang="en-US" dirty="0"/>
          </a:p>
        </p:txBody>
      </p:sp>
      <p:pic>
        <p:nvPicPr>
          <p:cNvPr id="5" name="Picture 2" descr="E:\pic of my works\DSC_4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633133" cy="30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4572000" cy="685800"/>
          </a:xfrm>
          <a:solidFill>
            <a:srgbClr val="FF0000"/>
          </a:solidFill>
        </p:spPr>
        <p:txBody>
          <a:bodyPr/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/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শিক্ষাথী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2971800" cy="392600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/>
            <a:r>
              <a:rPr lang="en-US" dirty="0"/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 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:২২/১১/২০১৮      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0"/>
            <a:ext cx="3858487" cy="400220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8134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505700" cy="990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বৃন্দ,তোমরা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এইগুলো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3733800"/>
            <a:ext cx="2476500" cy="293209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06" y="3733800"/>
            <a:ext cx="2590800" cy="2920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27432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24384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06" y="1066800"/>
            <a:ext cx="259080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66800"/>
            <a:ext cx="273473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4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05700" cy="85344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জাদুঘরে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330892"/>
              </p:ext>
            </p:extLst>
          </p:nvPr>
        </p:nvGraphicFramePr>
        <p:xfrm>
          <a:off x="838200" y="1371600"/>
          <a:ext cx="7505700" cy="330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70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105400" cy="548640"/>
          </a:xfrm>
        </p:spPr>
        <p:txBody>
          <a:bodyPr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989157"/>
              </p:ext>
            </p:extLst>
          </p:nvPr>
        </p:nvGraphicFramePr>
        <p:xfrm>
          <a:off x="1905000" y="1143000"/>
          <a:ext cx="5257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61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ঠিকই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বলেছ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আনিসুজ্জামান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সাহিত্যিক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47801"/>
            <a:ext cx="7848600" cy="37337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3657600" lvl="8" indent="0">
              <a:buNone/>
            </a:pP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জন্মঃকলকাতা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১৯৩৭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ফেব্রয়ারী</a:t>
            </a: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657600" lvl="8" indent="0">
              <a:buNone/>
            </a:pP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ড.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এ.টি.এম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মোয়াজ্জম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সৈয়দা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পেশাঃ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চট্রগ্রাম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সাহিত্যকর্মঃ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সাময়িক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পত্র,স্বরুপের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সন্ধানে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পুরনো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বাঙালী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বাঙালী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কৃতিত্বঃ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উচ্চমানের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সাবলীল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রচনায়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খ্যাতি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পুরস্কারঃ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ডি.লিট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পদ্মভূষণ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সম্মাননায়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হয়েছেন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11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1143000"/>
          </a:xfrm>
          <a:solidFill>
            <a:srgbClr val="7030A0"/>
          </a:solidFill>
        </p:spPr>
        <p:txBody>
          <a:bodyPr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প্রবন্ধটির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5814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মিউজিয়াম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হার্মিটেজ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মঠ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আশ্রম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ভাস্কর্য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খোদাইয়ের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lvl="1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0" indent="0"/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বিশ্লেষণঃ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#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হচ্ছিল।ব্যক্তি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উদ্যোগে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সংগৃহীত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হচ্ছিল।আর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গড়ার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রচনার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সূত্রপাত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#১৭৮৯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১৪ই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ফরাসী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জনগন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সেখানকার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কুখ্যাত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বাস্তিল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দূর্গ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কারাগার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বন্দীকে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দেয়।বিপ্লবের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বানীর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সামন্তবাদের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পতন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হয়।ফরাসী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প্রজাতন্ত্রই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ল্যুভ,উন্মোচিত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ভের্সাই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প্রাসাদের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দ্বার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ল্যুভ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জ্ঞানই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না,অলক্ষে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ভাবাদর্শ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#‘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জাদুঘরের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0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48859" cy="9144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উঠেছিল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প্রতিষ্ঠাতার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রুচিমাফিক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মন্তব্যটি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38862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                                                  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আনিসুজ্জামানের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আনিসুজ্জামান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9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254</TotalTime>
  <Words>385</Words>
  <Application>Microsoft Office PowerPoint</Application>
  <PresentationFormat>On-screen Show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PowerPoint Presentation</vt:lpstr>
      <vt:lpstr>শিক্ষক পরিচিতি</vt:lpstr>
      <vt:lpstr>পাঠ /শিক্ষাথী  পরিচিতি</vt:lpstr>
      <vt:lpstr>শিক্ষার্থী বৃন্দ,তোমরা কী বলতে পারবে চিত্রের  এইগুলো কী জাতীয় ছবি?</vt:lpstr>
      <vt:lpstr>              আজকের পাঠ : জাদুঘরে কেন যাব</vt:lpstr>
      <vt:lpstr>তোমরা কী জান এই  ছবিটি কার?</vt:lpstr>
      <vt:lpstr>হ্যাঁ ঠিকই বলেছ  ইনি হলেন  আনিসুজ্জামান বিখ্যাত কথা সাহিত্যিক</vt:lpstr>
      <vt:lpstr>নিরব পাঠঃ প্রবন্ধটির প্রথম ২ পৃষ্ঠা মনোযোগ দিয়ে পড়।</vt:lpstr>
      <vt:lpstr>দলীয় কাজঃ ১। প্রথম জাদুঘর কোথায় কোথায় স্থাপিত হয়েছিল? ২। জাদুঘর গড়ে উঠেছিল প্রতিষ্ঠাতার রুচিমাফিক মন্তব্যটি বিশ্লেষণ কর।</vt:lpstr>
      <vt:lpstr>বাড়ীর কাজঃ</vt:lpstr>
      <vt:lpstr>                 সকলকে  ধন্যবাদ 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GMAC</cp:lastModifiedBy>
  <cp:revision>39</cp:revision>
  <dcterms:created xsi:type="dcterms:W3CDTF">2018-11-25T05:42:02Z</dcterms:created>
  <dcterms:modified xsi:type="dcterms:W3CDTF">2019-11-18T05:48:16Z</dcterms:modified>
</cp:coreProperties>
</file>