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3" r:id="rId4"/>
    <p:sldId id="287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9" autoAdjust="0"/>
  </p:normalViewPr>
  <p:slideViewPr>
    <p:cSldViewPr>
      <p:cViewPr varScale="1">
        <p:scale>
          <a:sx n="54" d="100"/>
          <a:sy n="54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8F617-E059-41BA-BB4E-3340BE9F17A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F2FF5-99B1-45F3-9F7E-56858831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2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2FF5-99B1-45F3-9F7E-568588316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3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2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75447"/>
            <a:ext cx="4343400" cy="3086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539" y="381000"/>
            <a:ext cx="861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Dear students , what do you see in the picture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95" y="5334000"/>
            <a:ext cx="3248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cow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826" y="304800"/>
            <a:ext cx="5793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ook, listen and say.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135559"/>
            <a:ext cx="3887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is this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15354"/>
          <a:stretch/>
        </p:blipFill>
        <p:spPr>
          <a:xfrm>
            <a:off x="1524000" y="1981200"/>
            <a:ext cx="4953000" cy="326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250359"/>
            <a:ext cx="2927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Tub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626" y="304800"/>
            <a:ext cx="7907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Look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at the picture and say.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135559"/>
            <a:ext cx="3887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is this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486400"/>
            <a:ext cx="4434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Tubewell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26907"/>
            <a:ext cx="2628900" cy="34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626" y="304800"/>
            <a:ext cx="6423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My dear students, say-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990600"/>
            <a:ext cx="3887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is this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631359"/>
            <a:ext cx="3501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kitten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3838"/>
          <a:stretch/>
        </p:blipFill>
        <p:spPr>
          <a:xfrm>
            <a:off x="2231724" y="1946564"/>
            <a:ext cx="3330876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188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Look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at the pictures and say.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990600"/>
            <a:ext cx="7053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Where do you see these?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4999"/>
            <a:ext cx="4038600" cy="2685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4076" r="34160" b="20938"/>
          <a:stretch/>
        </p:blipFill>
        <p:spPr>
          <a:xfrm>
            <a:off x="4438961" y="1828800"/>
            <a:ext cx="4476439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5800" y="5347447"/>
            <a:ext cx="7736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We see these in the village.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6260" y="838200"/>
            <a:ext cx="455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are these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105400"/>
            <a:ext cx="8815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These are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and kitten.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77402"/>
            <a:ext cx="2400300" cy="318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3838"/>
          <a:stretch/>
        </p:blipFill>
        <p:spPr>
          <a:xfrm>
            <a:off x="4953000" y="2327564"/>
            <a:ext cx="2558776" cy="2777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152399"/>
            <a:ext cx="4390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Dear students,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993609" y="1501914"/>
            <a:ext cx="6550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Where do you see these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783759"/>
            <a:ext cx="8284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These are seen in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the village.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7824"/>
            <a:ext cx="6147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Come in front of the class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and say, what are these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17632" b="36813"/>
          <a:stretch/>
        </p:blipFill>
        <p:spPr>
          <a:xfrm>
            <a:off x="7239000" y="200877"/>
            <a:ext cx="1752600" cy="1240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5150" y="3468469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tub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004" y="34684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cow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021" y="6096000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4478" y="6068291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kitten.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2125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4405"/>
            <a:ext cx="1981200" cy="152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22" y="4572000"/>
            <a:ext cx="1528763" cy="1528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b="7105"/>
          <a:stretch/>
        </p:blipFill>
        <p:spPr>
          <a:xfrm>
            <a:off x="5539938" y="4267200"/>
            <a:ext cx="1426152" cy="17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796" y="3468469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tub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004" y="34684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cow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021" y="6197025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4478" y="6068291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kitten.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2125"/>
            <a:ext cx="274320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4405"/>
            <a:ext cx="1981200" cy="1524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22" y="4572000"/>
            <a:ext cx="1528763" cy="1528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b="7105"/>
          <a:stretch/>
        </p:blipFill>
        <p:spPr>
          <a:xfrm>
            <a:off x="5539938" y="4267200"/>
            <a:ext cx="1426152" cy="1787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8535" y="420469"/>
            <a:ext cx="6482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Everybody repeat after me.</a:t>
            </a:r>
          </a:p>
        </p:txBody>
      </p:sp>
    </p:spTree>
    <p:extLst>
      <p:ext uri="{BB962C8B-B14F-4D97-AF65-F5344CB8AC3E}">
        <p14:creationId xmlns:p14="http://schemas.microsoft.com/office/powerpoint/2010/main" val="29564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524000"/>
            <a:ext cx="6604000" cy="371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905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My dear students 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Can you say ?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here do we see the scene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555159"/>
            <a:ext cx="8776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we see the scene in the village.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1467"/>
            <a:ext cx="1905000" cy="2543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96" y="1290300"/>
            <a:ext cx="3266163" cy="2165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0" b="17980"/>
          <a:stretch/>
        </p:blipFill>
        <p:spPr>
          <a:xfrm>
            <a:off x="3352800" y="3733800"/>
            <a:ext cx="2743061" cy="1618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53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Are these pictures in the village or town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47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hese pictures are in the village.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932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Teacher’s introducing.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Mohammad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Fayzuzzaman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Lotibpur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Govt.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Pri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School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Kishoreganj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Sador</a:t>
            </a:r>
            <a:r>
              <a:rPr lang="en-US" sz="4800" dirty="0" smtClean="0">
                <a:cs typeface="NikoshBAN" pitchFamily="2" charset="0"/>
              </a:rPr>
              <a:t>.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2" y="238780"/>
            <a:ext cx="713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Look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at the pictures and say in groups.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75052" cy="865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r="9201"/>
          <a:stretch/>
        </p:blipFill>
        <p:spPr>
          <a:xfrm>
            <a:off x="5673436" y="4114800"/>
            <a:ext cx="1941493" cy="2009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1" y="1807518"/>
            <a:ext cx="1983241" cy="1616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01" y="1827107"/>
            <a:ext cx="1983241" cy="1601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1607209" cy="2145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0791" y="3530025"/>
            <a:ext cx="240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ub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45382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cow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172200"/>
            <a:ext cx="333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This is a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8592" y="6172200"/>
            <a:ext cx="294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This is a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kitten.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4735"/>
            <a:ext cx="8581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What are the names and where do we see the pictures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6246265"/>
            <a:ext cx="532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 see the pictures in the village.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7380"/>
            <a:ext cx="679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Look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at the pictures and say in pairs.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17813" b="18796"/>
          <a:stretch/>
        </p:blipFill>
        <p:spPr>
          <a:xfrm>
            <a:off x="7239000" y="142005"/>
            <a:ext cx="1676400" cy="1009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7800"/>
            <a:ext cx="333375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0" b="17980"/>
          <a:stretch/>
        </p:blipFill>
        <p:spPr>
          <a:xfrm>
            <a:off x="4935256" y="1503219"/>
            <a:ext cx="3522944" cy="2078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4114800"/>
            <a:ext cx="1971675" cy="197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0370" y="3581400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ub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472" y="3620869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cow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1762" y="6096000"/>
            <a:ext cx="326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8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45" y="467380"/>
            <a:ext cx="6530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Look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at the pictures and say lonely.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7743"/>
            <a:ext cx="1716129" cy="982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12122"/>
            <a:ext cx="1831731" cy="1959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741851" cy="257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872" y="4763869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cow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0619" y="482542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It is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kitten.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400" y="609600"/>
            <a:ext cx="6021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Evalution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 Oral 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206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Every students come in front of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nd say the words by turns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1346" y="3468469"/>
            <a:ext cx="1459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tub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468469"/>
            <a:ext cx="1726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cow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10200"/>
            <a:ext cx="3701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857" y="5410200"/>
            <a:ext cx="26420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kitten.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1752600"/>
            <a:ext cx="3752850" cy="2474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7797" y="381000"/>
            <a:ext cx="4208203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Home task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63596"/>
            <a:ext cx="8202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Everybody will read the today’s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esson at your own house.</a:t>
            </a:r>
          </a:p>
        </p:txBody>
      </p:sp>
    </p:spTree>
    <p:extLst>
      <p:ext uri="{BB962C8B-B14F-4D97-AF65-F5344CB8AC3E}">
        <p14:creationId xmlns:p14="http://schemas.microsoft.com/office/powerpoint/2010/main" val="17544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343400"/>
            <a:ext cx="890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GOOD-BYE, 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MY DEAR STUDENTS.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9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672" y="1035308"/>
            <a:ext cx="68371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Class:- One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Unite: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22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 In the village)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1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(B)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45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minutes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Date</a:t>
            </a:r>
            <a:r>
              <a:rPr lang="en-US" sz="44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smtClean="0">
                <a:solidFill>
                  <a:srgbClr val="00B050"/>
                </a:solidFill>
                <a:cs typeface="NikoshBAN" pitchFamily="2" charset="0"/>
              </a:rPr>
              <a:t>17</a:t>
            </a:r>
            <a:r>
              <a:rPr lang="en-US" sz="4400" smtClean="0">
                <a:solidFill>
                  <a:srgbClr val="00B050"/>
                </a:solidFill>
                <a:cs typeface="NikoshBAN" pitchFamily="2" charset="0"/>
              </a:rPr>
              <a:t>/11/2019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400" dirty="0" smtClean="0">
              <a:solidFill>
                <a:srgbClr val="00B050"/>
              </a:solidFill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96592"/>
            <a:ext cx="990600" cy="13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717" y="1267123"/>
            <a:ext cx="734688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Learning outcomes: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After end of the lesson students will be able to:</a:t>
            </a:r>
          </a:p>
          <a:p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1.1.1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become familiar with English sounds by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listening to common English words.</a:t>
            </a:r>
          </a:p>
          <a:p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2000" dirty="0" smtClean="0">
                <a:solidFill>
                  <a:srgbClr val="7030A0"/>
                </a:solidFill>
                <a:cs typeface="NikoshBAN" pitchFamily="2" charset="0"/>
              </a:rPr>
              <a:t>1.1.1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repeat after the teacher simple words and phrases.</a:t>
            </a:r>
          </a:p>
          <a:p>
            <a:r>
              <a:rPr lang="en-US" sz="2000" dirty="0" smtClean="0">
                <a:solidFill>
                  <a:srgbClr val="7030A0"/>
                </a:solidFill>
                <a:cs typeface="NikoshBAN" pitchFamily="2" charset="0"/>
              </a:rPr>
              <a:t>1.1.2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say simple words and phrases.</a:t>
            </a:r>
          </a:p>
        </p:txBody>
      </p:sp>
    </p:spTree>
    <p:extLst>
      <p:ext uri="{BB962C8B-B14F-4D97-AF65-F5344CB8AC3E}">
        <p14:creationId xmlns:p14="http://schemas.microsoft.com/office/powerpoint/2010/main" val="20245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659" y="769203"/>
            <a:ext cx="6096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Let’s enjoy a video.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110844"/>
              </p:ext>
            </p:extLst>
          </p:nvPr>
        </p:nvGraphicFramePr>
        <p:xfrm>
          <a:off x="4114800" y="3190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190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3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754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Look at the pictures and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think about these.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2"/>
          <a:stretch/>
        </p:blipFill>
        <p:spPr>
          <a:xfrm>
            <a:off x="161577" y="2209800"/>
            <a:ext cx="4181823" cy="2652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34" y="2290763"/>
            <a:ext cx="4555066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5311914"/>
            <a:ext cx="835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he pictures are about a village.</a:t>
            </a:r>
          </a:p>
        </p:txBody>
      </p:sp>
    </p:spTree>
    <p:extLst>
      <p:ext uri="{BB962C8B-B14F-4D97-AF65-F5344CB8AC3E}">
        <p14:creationId xmlns:p14="http://schemas.microsoft.com/office/powerpoint/2010/main" val="14242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01659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Today’s lesson is 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‘In the village’</a:t>
            </a:r>
          </a:p>
          <a:p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cow, </a:t>
            </a:r>
            <a:r>
              <a:rPr lang="en-US" sz="48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tub, </a:t>
            </a:r>
            <a:r>
              <a:rPr lang="en-US" sz="4800" i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kitten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.)</a:t>
            </a:r>
          </a:p>
          <a:p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73" y="228600"/>
            <a:ext cx="844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Dear students, at first  listen to me attentively.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4621" y="3200400"/>
            <a:ext cx="120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tub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004" y="3276600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cow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021" y="5904131"/>
            <a:ext cx="2763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4478" y="5876422"/>
            <a:ext cx="1986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kitten.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r="8553" b="11087"/>
          <a:stretch/>
        </p:blipFill>
        <p:spPr>
          <a:xfrm>
            <a:off x="5638800" y="4114800"/>
            <a:ext cx="1396477" cy="1803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7" y="1295401"/>
            <a:ext cx="2947818" cy="1960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1" b="18182"/>
          <a:stretch/>
        </p:blipFill>
        <p:spPr>
          <a:xfrm>
            <a:off x="5105400" y="1676400"/>
            <a:ext cx="2596599" cy="1447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148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04621" y="3200400"/>
            <a:ext cx="120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tub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9004" y="3276600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cow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936159"/>
            <a:ext cx="2763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tubewell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5876422"/>
            <a:ext cx="1986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kitten.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28600"/>
            <a:ext cx="869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Dear students, say with me correctly.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" y="1219200"/>
            <a:ext cx="2872602" cy="2160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4038600"/>
            <a:ext cx="1371600" cy="1831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/>
          <a:stretch/>
        </p:blipFill>
        <p:spPr>
          <a:xfrm>
            <a:off x="5648325" y="1828800"/>
            <a:ext cx="1819275" cy="1338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22" y="4416442"/>
            <a:ext cx="1683978" cy="14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468</Words>
  <Application>Microsoft Office PowerPoint</Application>
  <PresentationFormat>On-screen Show (4:3)</PresentationFormat>
  <Paragraphs>104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User</cp:lastModifiedBy>
  <cp:revision>22</cp:revision>
  <dcterms:created xsi:type="dcterms:W3CDTF">2006-08-16T00:00:00Z</dcterms:created>
  <dcterms:modified xsi:type="dcterms:W3CDTF">2019-11-17T09:17:02Z</dcterms:modified>
</cp:coreProperties>
</file>