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9" r:id="rId4"/>
    <p:sldId id="260" r:id="rId5"/>
    <p:sldId id="261" r:id="rId6"/>
    <p:sldId id="281" r:id="rId7"/>
    <p:sldId id="266" r:id="rId8"/>
    <p:sldId id="280" r:id="rId9"/>
    <p:sldId id="269" r:id="rId10"/>
    <p:sldId id="265" r:id="rId11"/>
    <p:sldId id="282" r:id="rId12"/>
    <p:sldId id="268" r:id="rId13"/>
    <p:sldId id="270" r:id="rId14"/>
    <p:sldId id="283" r:id="rId15"/>
    <p:sldId id="284" r:id="rId16"/>
    <p:sldId id="273" r:id="rId17"/>
    <p:sldId id="285" r:id="rId18"/>
    <p:sldId id="277" r:id="rId19"/>
    <p:sldId id="28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4" d="100"/>
          <a:sy n="84" d="100"/>
        </p:scale>
        <p:origin x="797" y="58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CEC0A-FB30-49F4-9978-DFD949D21AE7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9B0E9E-1C96-404E-9634-DE69A3E4C58F}">
      <dgm:prSet phldrT="[Text]" custT="1"/>
      <dgm:spPr/>
      <dgm:t>
        <a:bodyPr/>
        <a:lstStyle/>
        <a:p>
          <a:r>
            <a:rPr lang="bn-IN" sz="3600" b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টপোলজি </a:t>
          </a:r>
          <a:endParaRPr lang="en-US" sz="3600" b="1" dirty="0"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23EC9C6-8CB7-4758-BE9D-4D28220437A5}" type="parTrans" cxnId="{546C2EAE-E9AD-4A66-82FA-798676244ECB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EEC7DA3C-270E-44A3-809B-7BFDAA84CA41}" type="sibTrans" cxnId="{546C2EAE-E9AD-4A66-82FA-798676244ECB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DB4CF649-3E2C-4B32-95A6-4BA96272055E}">
      <dgm:prSet phldrT="[Text]" custT="1"/>
      <dgm:spPr/>
      <dgm:t>
        <a:bodyPr/>
        <a:lstStyle/>
        <a:p>
          <a:r>
            <a:rPr lang="bn-IN" sz="4000" b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বাস</a:t>
          </a:r>
          <a:r>
            <a:rPr lang="bn-IN" sz="2600" b="1" smtClean="0">
              <a:solidFill>
                <a:schemeClr val="tx1"/>
              </a:solidFill>
              <a:effectLst/>
            </a:rPr>
            <a:t> </a:t>
          </a:r>
          <a:endParaRPr lang="en-US" sz="2600" b="1" dirty="0">
            <a:solidFill>
              <a:schemeClr val="tx1"/>
            </a:solidFill>
            <a:effectLst/>
          </a:endParaRPr>
        </a:p>
      </dgm:t>
    </dgm:pt>
    <dgm:pt modelId="{374DF0C3-A579-4B00-B10F-2862AD24CAE8}" type="parTrans" cxnId="{6244FA0E-9F1B-4FE3-B667-811E0FAA93C4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9403E09A-5207-46E5-A6EC-762DDAB0351C}" type="sibTrans" cxnId="{6244FA0E-9F1B-4FE3-B667-811E0FAA93C4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042DA95E-C03A-464C-B379-6C965CC313FF}">
      <dgm:prSet phldrT="[Text]" custT="1"/>
      <dgm:spPr/>
      <dgm:t>
        <a:bodyPr/>
        <a:lstStyle/>
        <a:p>
          <a:r>
            <a:rPr lang="bn-IN" sz="4400" b="1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রিং</a:t>
          </a:r>
          <a:r>
            <a:rPr lang="bn-IN" sz="2800" b="1" dirty="0" smtClean="0">
              <a:solidFill>
                <a:schemeClr val="tx1"/>
              </a:solidFill>
              <a:effectLst/>
            </a:rPr>
            <a:t> 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0E5AD2E3-D0D5-40A9-BE5F-A97B9EAAA385}" type="parTrans" cxnId="{BC73B659-CEFE-49FB-9DD6-84ADE792F620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AD5C909D-9221-4718-A9DD-83528FD3AE71}" type="sibTrans" cxnId="{BC73B659-CEFE-49FB-9DD6-84ADE792F620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5D7336AE-473E-4817-BBBC-BA0D8A45B38C}">
      <dgm:prSet phldrT="[Text]" custT="1"/>
      <dgm:spPr/>
      <dgm:t>
        <a:bodyPr/>
        <a:lstStyle/>
        <a:p>
          <a:r>
            <a:rPr lang="bn-IN" sz="4600" b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ট্রি </a:t>
          </a:r>
          <a:endParaRPr lang="en-US" sz="4600" b="1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28E462-42F5-49C4-973F-AF2E7D50172F}" type="parTrans" cxnId="{5688B2EA-0B26-4076-A3A8-6B56880BD9B8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6D0D9243-79E8-4987-8012-8A20388142A2}" type="sibTrans" cxnId="{5688B2EA-0B26-4076-A3A8-6B56880BD9B8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F2BFB234-0DC4-40F7-BAAC-D75985EC13EE}">
      <dgm:prSet phldrT="[Text]" custT="1"/>
      <dgm:spPr/>
      <dgm:t>
        <a:bodyPr/>
        <a:lstStyle/>
        <a:p>
          <a:r>
            <a:rPr lang="bn-IN" sz="4400" b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মেশ </a:t>
          </a:r>
          <a:endParaRPr lang="en-US" sz="4400" b="1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7AC67E-6FCD-43F6-BEE5-141E61BFD950}" type="parTrans" cxnId="{BBE6B1E4-5824-4FD7-89DC-8CA33A69174C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AEB74DC4-AA3B-4224-BECD-937F650C9753}" type="sibTrans" cxnId="{BBE6B1E4-5824-4FD7-89DC-8CA33A69174C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48F87F02-6E70-4BDD-A4D6-35B0820E9D4E}">
      <dgm:prSet/>
      <dgm:spPr/>
      <dgm:t>
        <a:bodyPr/>
        <a:lstStyle/>
        <a:p>
          <a:r>
            <a:rPr lang="bn-IN" b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স্টার </a:t>
          </a:r>
          <a:endParaRPr lang="en-US" b="1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E20BD1-BC66-4A6D-838A-9C07AD39925B}" type="parTrans" cxnId="{9F9225AB-E342-4189-A8F2-E4FFC536F118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38276622-D730-4E20-A918-86F95D61314E}" type="sibTrans" cxnId="{9F9225AB-E342-4189-A8F2-E4FFC536F118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F1749A12-C6F8-4783-A2F5-AEE19B896EAA}" type="pres">
      <dgm:prSet presAssocID="{680CEC0A-FB30-49F4-9978-DFD949D21A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7AB9D-541B-4A62-89A0-1793C1632C79}" type="pres">
      <dgm:prSet presAssocID="{809B0E9E-1C96-404E-9634-DE69A3E4C58F}" presName="centerShape" presStyleLbl="node0" presStyleIdx="0" presStyleCnt="1" custLinFactNeighborX="1776" custLinFactNeighborY="1432"/>
      <dgm:spPr/>
      <dgm:t>
        <a:bodyPr/>
        <a:lstStyle/>
        <a:p>
          <a:endParaRPr lang="en-US"/>
        </a:p>
      </dgm:t>
    </dgm:pt>
    <dgm:pt modelId="{E307F2CB-8D7F-4743-B8D6-7A24B400EDCC}" type="pres">
      <dgm:prSet presAssocID="{DB4CF649-3E2C-4B32-95A6-4BA9627205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3314D-C89A-49C6-BB2E-3EE6DFD0A05F}" type="pres">
      <dgm:prSet presAssocID="{DB4CF649-3E2C-4B32-95A6-4BA96272055E}" presName="dummy" presStyleCnt="0"/>
      <dgm:spPr/>
      <dgm:t>
        <a:bodyPr/>
        <a:lstStyle/>
        <a:p>
          <a:endParaRPr lang="en-US"/>
        </a:p>
      </dgm:t>
    </dgm:pt>
    <dgm:pt modelId="{8CA5F1D8-8A0C-403B-991B-9F9C072FFA19}" type="pres">
      <dgm:prSet presAssocID="{9403E09A-5207-46E5-A6EC-762DDAB0351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052E452-F982-4D57-9A6E-51F634BB327E}" type="pres">
      <dgm:prSet presAssocID="{042DA95E-C03A-464C-B379-6C965CC313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7AD81-D6FB-4597-BBEB-36F06A2F86E2}" type="pres">
      <dgm:prSet presAssocID="{042DA95E-C03A-464C-B379-6C965CC313FF}" presName="dummy" presStyleCnt="0"/>
      <dgm:spPr/>
      <dgm:t>
        <a:bodyPr/>
        <a:lstStyle/>
        <a:p>
          <a:endParaRPr lang="en-US"/>
        </a:p>
      </dgm:t>
    </dgm:pt>
    <dgm:pt modelId="{A5F6C4B2-3C75-48A0-9BCD-9B5AE78434E2}" type="pres">
      <dgm:prSet presAssocID="{AD5C909D-9221-4718-A9DD-83528FD3AE7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B3C803-EEF6-4E44-9936-AC6E429C3F08}" type="pres">
      <dgm:prSet presAssocID="{48F87F02-6E70-4BDD-A4D6-35B0820E9D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E1CA5-6EEE-49C1-8415-559C4666B594}" type="pres">
      <dgm:prSet presAssocID="{48F87F02-6E70-4BDD-A4D6-35B0820E9D4E}" presName="dummy" presStyleCnt="0"/>
      <dgm:spPr/>
      <dgm:t>
        <a:bodyPr/>
        <a:lstStyle/>
        <a:p>
          <a:endParaRPr lang="en-US"/>
        </a:p>
      </dgm:t>
    </dgm:pt>
    <dgm:pt modelId="{A72411BD-F531-4117-A6E1-131DCDD2A197}" type="pres">
      <dgm:prSet presAssocID="{38276622-D730-4E20-A918-86F95D61314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E3017C-287C-445D-A0F0-E824F46F247A}" type="pres">
      <dgm:prSet presAssocID="{5D7336AE-473E-4817-BBBC-BA0D8A45B3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D8F84-C2C7-4D50-B3C8-512035AF9CAA}" type="pres">
      <dgm:prSet presAssocID="{5D7336AE-473E-4817-BBBC-BA0D8A45B38C}" presName="dummy" presStyleCnt="0"/>
      <dgm:spPr/>
      <dgm:t>
        <a:bodyPr/>
        <a:lstStyle/>
        <a:p>
          <a:endParaRPr lang="en-US"/>
        </a:p>
      </dgm:t>
    </dgm:pt>
    <dgm:pt modelId="{5D5B96D7-2B08-4D32-856B-1E696ED34FC4}" type="pres">
      <dgm:prSet presAssocID="{6D0D9243-79E8-4987-8012-8A20388142A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8F6D676-91BC-4D43-AA47-AD05CD1F4D97}" type="pres">
      <dgm:prSet presAssocID="{F2BFB234-0DC4-40F7-BAAC-D75985EC13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B2720-8CFB-45C6-98A0-FB066D401D97}" type="pres">
      <dgm:prSet presAssocID="{F2BFB234-0DC4-40F7-BAAC-D75985EC13EE}" presName="dummy" presStyleCnt="0"/>
      <dgm:spPr/>
      <dgm:t>
        <a:bodyPr/>
        <a:lstStyle/>
        <a:p>
          <a:endParaRPr lang="en-US"/>
        </a:p>
      </dgm:t>
    </dgm:pt>
    <dgm:pt modelId="{850887FF-2DBE-4230-B613-DAC2ED919F46}" type="pres">
      <dgm:prSet presAssocID="{AEB74DC4-AA3B-4224-BECD-937F650C975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E9664D8-3DA7-4B9A-8742-9E80BD9E0E7E}" type="presOf" srcId="{809B0E9E-1C96-404E-9634-DE69A3E4C58F}" destId="{0D87AB9D-541B-4A62-89A0-1793C1632C79}" srcOrd="0" destOrd="0" presId="urn:microsoft.com/office/officeart/2005/8/layout/radial6"/>
    <dgm:cxn modelId="{4D972533-23B7-4E88-9406-AD6DC2CF25C9}" type="presOf" srcId="{AEB74DC4-AA3B-4224-BECD-937F650C9753}" destId="{850887FF-2DBE-4230-B613-DAC2ED919F46}" srcOrd="0" destOrd="0" presId="urn:microsoft.com/office/officeart/2005/8/layout/radial6"/>
    <dgm:cxn modelId="{C7D3421E-0BB8-416C-BD39-F57FA09C6C1F}" type="presOf" srcId="{9403E09A-5207-46E5-A6EC-762DDAB0351C}" destId="{8CA5F1D8-8A0C-403B-991B-9F9C072FFA19}" srcOrd="0" destOrd="0" presId="urn:microsoft.com/office/officeart/2005/8/layout/radial6"/>
    <dgm:cxn modelId="{9F9225AB-E342-4189-A8F2-E4FFC536F118}" srcId="{809B0E9E-1C96-404E-9634-DE69A3E4C58F}" destId="{48F87F02-6E70-4BDD-A4D6-35B0820E9D4E}" srcOrd="2" destOrd="0" parTransId="{6EE20BD1-BC66-4A6D-838A-9C07AD39925B}" sibTransId="{38276622-D730-4E20-A918-86F95D61314E}"/>
    <dgm:cxn modelId="{546C2EAE-E9AD-4A66-82FA-798676244ECB}" srcId="{680CEC0A-FB30-49F4-9978-DFD949D21AE7}" destId="{809B0E9E-1C96-404E-9634-DE69A3E4C58F}" srcOrd="0" destOrd="0" parTransId="{423EC9C6-8CB7-4758-BE9D-4D28220437A5}" sibTransId="{EEC7DA3C-270E-44A3-809B-7BFDAA84CA41}"/>
    <dgm:cxn modelId="{BC73B659-CEFE-49FB-9DD6-84ADE792F620}" srcId="{809B0E9E-1C96-404E-9634-DE69A3E4C58F}" destId="{042DA95E-C03A-464C-B379-6C965CC313FF}" srcOrd="1" destOrd="0" parTransId="{0E5AD2E3-D0D5-40A9-BE5F-A97B9EAAA385}" sibTransId="{AD5C909D-9221-4718-A9DD-83528FD3AE71}"/>
    <dgm:cxn modelId="{BEF2B92D-0DB6-44A9-9EC7-E88F3D0266DB}" type="presOf" srcId="{F2BFB234-0DC4-40F7-BAAC-D75985EC13EE}" destId="{A8F6D676-91BC-4D43-AA47-AD05CD1F4D97}" srcOrd="0" destOrd="0" presId="urn:microsoft.com/office/officeart/2005/8/layout/radial6"/>
    <dgm:cxn modelId="{C6C567FE-3879-4331-AF95-A759D0F5210D}" type="presOf" srcId="{38276622-D730-4E20-A918-86F95D61314E}" destId="{A72411BD-F531-4117-A6E1-131DCDD2A197}" srcOrd="0" destOrd="0" presId="urn:microsoft.com/office/officeart/2005/8/layout/radial6"/>
    <dgm:cxn modelId="{965F2593-285D-4D18-A13E-6B4787009B84}" type="presOf" srcId="{680CEC0A-FB30-49F4-9978-DFD949D21AE7}" destId="{F1749A12-C6F8-4783-A2F5-AEE19B896EAA}" srcOrd="0" destOrd="0" presId="urn:microsoft.com/office/officeart/2005/8/layout/radial6"/>
    <dgm:cxn modelId="{71F626EE-424D-4BB4-BC21-65BD4AFF8D20}" type="presOf" srcId="{5D7336AE-473E-4817-BBBC-BA0D8A45B38C}" destId="{3DE3017C-287C-445D-A0F0-E824F46F247A}" srcOrd="0" destOrd="0" presId="urn:microsoft.com/office/officeart/2005/8/layout/radial6"/>
    <dgm:cxn modelId="{DACCDF6F-4499-4F5F-9073-1F19C64D05F7}" type="presOf" srcId="{AD5C909D-9221-4718-A9DD-83528FD3AE71}" destId="{A5F6C4B2-3C75-48A0-9BCD-9B5AE78434E2}" srcOrd="0" destOrd="0" presId="urn:microsoft.com/office/officeart/2005/8/layout/radial6"/>
    <dgm:cxn modelId="{2B4E5590-B9DE-45B6-B055-9D7EDC04A79B}" type="presOf" srcId="{48F87F02-6E70-4BDD-A4D6-35B0820E9D4E}" destId="{07B3C803-EEF6-4E44-9936-AC6E429C3F08}" srcOrd="0" destOrd="0" presId="urn:microsoft.com/office/officeart/2005/8/layout/radial6"/>
    <dgm:cxn modelId="{BBE6B1E4-5824-4FD7-89DC-8CA33A69174C}" srcId="{809B0E9E-1C96-404E-9634-DE69A3E4C58F}" destId="{F2BFB234-0DC4-40F7-BAAC-D75985EC13EE}" srcOrd="4" destOrd="0" parTransId="{D17AC67E-6FCD-43F6-BEE5-141E61BFD950}" sibTransId="{AEB74DC4-AA3B-4224-BECD-937F650C9753}"/>
    <dgm:cxn modelId="{9E9BAE7A-4D98-4B43-84B6-16D8DB9B8AE4}" type="presOf" srcId="{DB4CF649-3E2C-4B32-95A6-4BA96272055E}" destId="{E307F2CB-8D7F-4743-B8D6-7A24B400EDCC}" srcOrd="0" destOrd="0" presId="urn:microsoft.com/office/officeart/2005/8/layout/radial6"/>
    <dgm:cxn modelId="{6244FA0E-9F1B-4FE3-B667-811E0FAA93C4}" srcId="{809B0E9E-1C96-404E-9634-DE69A3E4C58F}" destId="{DB4CF649-3E2C-4B32-95A6-4BA96272055E}" srcOrd="0" destOrd="0" parTransId="{374DF0C3-A579-4B00-B10F-2862AD24CAE8}" sibTransId="{9403E09A-5207-46E5-A6EC-762DDAB0351C}"/>
    <dgm:cxn modelId="{5688B2EA-0B26-4076-A3A8-6B56880BD9B8}" srcId="{809B0E9E-1C96-404E-9634-DE69A3E4C58F}" destId="{5D7336AE-473E-4817-BBBC-BA0D8A45B38C}" srcOrd="3" destOrd="0" parTransId="{1128E462-42F5-49C4-973F-AF2E7D50172F}" sibTransId="{6D0D9243-79E8-4987-8012-8A20388142A2}"/>
    <dgm:cxn modelId="{8DB49B6C-4B17-4CE9-89CD-B30A2A94A565}" type="presOf" srcId="{6D0D9243-79E8-4987-8012-8A20388142A2}" destId="{5D5B96D7-2B08-4D32-856B-1E696ED34FC4}" srcOrd="0" destOrd="0" presId="urn:microsoft.com/office/officeart/2005/8/layout/radial6"/>
    <dgm:cxn modelId="{2C829EE3-6ADD-44DC-8660-77877D0E1938}" type="presOf" srcId="{042DA95E-C03A-464C-B379-6C965CC313FF}" destId="{F052E452-F982-4D57-9A6E-51F634BB327E}" srcOrd="0" destOrd="0" presId="urn:microsoft.com/office/officeart/2005/8/layout/radial6"/>
    <dgm:cxn modelId="{2F72B551-C0C9-4189-BF53-F01B4AF6B4FE}" type="presParOf" srcId="{F1749A12-C6F8-4783-A2F5-AEE19B896EAA}" destId="{0D87AB9D-541B-4A62-89A0-1793C1632C79}" srcOrd="0" destOrd="0" presId="urn:microsoft.com/office/officeart/2005/8/layout/radial6"/>
    <dgm:cxn modelId="{C5F46CBD-0050-468D-9508-4D62FD9335DE}" type="presParOf" srcId="{F1749A12-C6F8-4783-A2F5-AEE19B896EAA}" destId="{E307F2CB-8D7F-4743-B8D6-7A24B400EDCC}" srcOrd="1" destOrd="0" presId="urn:microsoft.com/office/officeart/2005/8/layout/radial6"/>
    <dgm:cxn modelId="{4DB9272B-979A-4655-9EDE-858B31754590}" type="presParOf" srcId="{F1749A12-C6F8-4783-A2F5-AEE19B896EAA}" destId="{97C3314D-C89A-49C6-BB2E-3EE6DFD0A05F}" srcOrd="2" destOrd="0" presId="urn:microsoft.com/office/officeart/2005/8/layout/radial6"/>
    <dgm:cxn modelId="{FEDD511B-BD55-4389-9419-124AF3994BE2}" type="presParOf" srcId="{F1749A12-C6F8-4783-A2F5-AEE19B896EAA}" destId="{8CA5F1D8-8A0C-403B-991B-9F9C072FFA19}" srcOrd="3" destOrd="0" presId="urn:microsoft.com/office/officeart/2005/8/layout/radial6"/>
    <dgm:cxn modelId="{ACF36A5D-9998-41D3-9940-48C6AD32D852}" type="presParOf" srcId="{F1749A12-C6F8-4783-A2F5-AEE19B896EAA}" destId="{F052E452-F982-4D57-9A6E-51F634BB327E}" srcOrd="4" destOrd="0" presId="urn:microsoft.com/office/officeart/2005/8/layout/radial6"/>
    <dgm:cxn modelId="{FA3476FD-B527-4F82-9E6E-2ACEB35FCFAB}" type="presParOf" srcId="{F1749A12-C6F8-4783-A2F5-AEE19B896EAA}" destId="{4467AD81-D6FB-4597-BBEB-36F06A2F86E2}" srcOrd="5" destOrd="0" presId="urn:microsoft.com/office/officeart/2005/8/layout/radial6"/>
    <dgm:cxn modelId="{B1CF4BB4-A7D1-40A6-B867-247B461A9576}" type="presParOf" srcId="{F1749A12-C6F8-4783-A2F5-AEE19B896EAA}" destId="{A5F6C4B2-3C75-48A0-9BCD-9B5AE78434E2}" srcOrd="6" destOrd="0" presId="urn:microsoft.com/office/officeart/2005/8/layout/radial6"/>
    <dgm:cxn modelId="{EB3E9B97-10FC-450C-B176-1A6DF2428849}" type="presParOf" srcId="{F1749A12-C6F8-4783-A2F5-AEE19B896EAA}" destId="{07B3C803-EEF6-4E44-9936-AC6E429C3F08}" srcOrd="7" destOrd="0" presId="urn:microsoft.com/office/officeart/2005/8/layout/radial6"/>
    <dgm:cxn modelId="{3B94B7E5-DDA9-4A0B-B0D7-8564C958C696}" type="presParOf" srcId="{F1749A12-C6F8-4783-A2F5-AEE19B896EAA}" destId="{336E1CA5-6EEE-49C1-8415-559C4666B594}" srcOrd="8" destOrd="0" presId="urn:microsoft.com/office/officeart/2005/8/layout/radial6"/>
    <dgm:cxn modelId="{66834E26-8073-4FE6-9AAA-BA730CE0270E}" type="presParOf" srcId="{F1749A12-C6F8-4783-A2F5-AEE19B896EAA}" destId="{A72411BD-F531-4117-A6E1-131DCDD2A197}" srcOrd="9" destOrd="0" presId="urn:microsoft.com/office/officeart/2005/8/layout/radial6"/>
    <dgm:cxn modelId="{2AA191E4-13D5-4930-95E7-E66E5CBF07A2}" type="presParOf" srcId="{F1749A12-C6F8-4783-A2F5-AEE19B896EAA}" destId="{3DE3017C-287C-445D-A0F0-E824F46F247A}" srcOrd="10" destOrd="0" presId="urn:microsoft.com/office/officeart/2005/8/layout/radial6"/>
    <dgm:cxn modelId="{99B4181E-4DC9-4D13-8E49-5E1AD430AC9C}" type="presParOf" srcId="{F1749A12-C6F8-4783-A2F5-AEE19B896EAA}" destId="{E3CD8F84-C2C7-4D50-B3C8-512035AF9CAA}" srcOrd="11" destOrd="0" presId="urn:microsoft.com/office/officeart/2005/8/layout/radial6"/>
    <dgm:cxn modelId="{341CF19B-63DD-4B05-9D2C-0F59B508C543}" type="presParOf" srcId="{F1749A12-C6F8-4783-A2F5-AEE19B896EAA}" destId="{5D5B96D7-2B08-4D32-856B-1E696ED34FC4}" srcOrd="12" destOrd="0" presId="urn:microsoft.com/office/officeart/2005/8/layout/radial6"/>
    <dgm:cxn modelId="{A50988EF-A118-479C-959B-E8194601E84A}" type="presParOf" srcId="{F1749A12-C6F8-4783-A2F5-AEE19B896EAA}" destId="{A8F6D676-91BC-4D43-AA47-AD05CD1F4D97}" srcOrd="13" destOrd="0" presId="urn:microsoft.com/office/officeart/2005/8/layout/radial6"/>
    <dgm:cxn modelId="{FC863208-D3CF-4560-83F9-181E4FA29D70}" type="presParOf" srcId="{F1749A12-C6F8-4783-A2F5-AEE19B896EAA}" destId="{F69B2720-8CFB-45C6-98A0-FB066D401D97}" srcOrd="14" destOrd="0" presId="urn:microsoft.com/office/officeart/2005/8/layout/radial6"/>
    <dgm:cxn modelId="{1C6F99F4-AE9B-4C25-B7B6-CA38E5B735A2}" type="presParOf" srcId="{F1749A12-C6F8-4783-A2F5-AEE19B896EAA}" destId="{850887FF-2DBE-4230-B613-DAC2ED919F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4F08-F813-4005-B533-4DCFE743F66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8202-B15D-4179-AA63-95CDE9B7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8202-B15D-4179-AA63-95CDE9B71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6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8202-B15D-4179-AA63-95CDE9B711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14B9E7C-15D0-48B9-A43A-6E9DFA9C03B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3E823E7B-DAFF-4898-AA93-47BC881A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7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33401"/>
            <a:ext cx="8286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স্বাগত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1216471"/>
              </p:ext>
            </p:extLst>
          </p:nvPr>
        </p:nvGraphicFramePr>
        <p:xfrm>
          <a:off x="762000" y="533400"/>
          <a:ext cx="923925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50" y="838200"/>
            <a:ext cx="314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87AB9D-541B-4A62-89A0-1793C1632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D87AB9D-541B-4A62-89A0-1793C1632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D87AB9D-541B-4A62-89A0-1793C1632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0D87AB9D-541B-4A62-89A0-1793C1632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07F2CB-8D7F-4743-B8D6-7A24B400E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307F2CB-8D7F-4743-B8D6-7A24B400E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307F2CB-8D7F-4743-B8D6-7A24B400E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307F2CB-8D7F-4743-B8D6-7A24B400E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A5F1D8-8A0C-403B-991B-9F9C072F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8CA5F1D8-8A0C-403B-991B-9F9C072F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8CA5F1D8-8A0C-403B-991B-9F9C072F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CA5F1D8-8A0C-403B-991B-9F9C072FF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52E452-F982-4D57-9A6E-51F634BB3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052E452-F982-4D57-9A6E-51F634BB3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052E452-F982-4D57-9A6E-51F634BB3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052E452-F982-4D57-9A6E-51F634BB3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6C4B2-3C75-48A0-9BCD-9B5AE784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5F6C4B2-3C75-48A0-9BCD-9B5AE784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5F6C4B2-3C75-48A0-9BCD-9B5AE784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A5F6C4B2-3C75-48A0-9BCD-9B5AE7843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B3C803-EEF6-4E44-9936-AC6E429C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7B3C803-EEF6-4E44-9936-AC6E429C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07B3C803-EEF6-4E44-9936-AC6E429C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07B3C803-EEF6-4E44-9936-AC6E429C3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2411BD-F531-4117-A6E1-131DCDD2A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A72411BD-F531-4117-A6E1-131DCDD2A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A72411BD-F531-4117-A6E1-131DCDD2A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72411BD-F531-4117-A6E1-131DCDD2A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E3017C-287C-445D-A0F0-E824F46F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DE3017C-287C-445D-A0F0-E824F46F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3DE3017C-287C-445D-A0F0-E824F46F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3DE3017C-287C-445D-A0F0-E824F46F2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5B96D7-2B08-4D32-856B-1E696ED3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5D5B96D7-2B08-4D32-856B-1E696ED3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5D5B96D7-2B08-4D32-856B-1E696ED3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5D5B96D7-2B08-4D32-856B-1E696ED34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F6D676-91BC-4D43-AA47-AD05CD1F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A8F6D676-91BC-4D43-AA47-AD05CD1F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8F6D676-91BC-4D43-AA47-AD05CD1F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A8F6D676-91BC-4D43-AA47-AD05CD1F4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887FF-2DBE-4230-B613-DAC2ED91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50887FF-2DBE-4230-B613-DAC2ED91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50887FF-2DBE-4230-B613-DAC2ED91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50887FF-2DBE-4230-B613-DAC2ED919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সংগঠনে মুল ব্যাকবোন বা মূল লাইনের সাথে সবগুলো কম্পিউটারের সংযোগ থাকে।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75" y="254995"/>
            <a:ext cx="54292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folder (2)\060_topology_bus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66800"/>
            <a:ext cx="9715500" cy="449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35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p\Desktop\New folder (2)\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30" y="979348"/>
            <a:ext cx="5099339" cy="4113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0811" y="228600"/>
            <a:ext cx="604837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ছবিটা দেখতে কিসের মত?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463010"/>
            <a:ext cx="10896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টপোলজিতে প্রত্যেকটা অন্য দুটি কম্পিউটারের সাথে যুক্ত । এই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টপোলোজিতে এক কম্পিউটার অন্য কম্পিউটারে তথ্য যায় একটি নির্দিষ্ট দিকে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1500" y="2645271"/>
            <a:ext cx="266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রিং টপোলজি</a:t>
            </a:r>
            <a:r>
              <a:rPr lang="bn-IN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46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p\Desktop\8888888888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20730"/>
            <a:ext cx="8610600" cy="37338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05125" y="421481"/>
            <a:ext cx="5238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ঘটছে?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5287891"/>
            <a:ext cx="1057275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নেটওয়ার্কের সবগুলো কম্পিউটার যদি একটি কেন্দ্রীয় হাব সুইচ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সাথে যুক্ত থাকে,  তাহলে সেটা কে বলা হয় স্টার টপোলজি।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5238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টপোলজি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403915" y="1752600"/>
            <a:ext cx="6622170" cy="3735230"/>
            <a:chOff x="2409973" y="1323330"/>
            <a:chExt cx="6622170" cy="373523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978153" y="2033868"/>
              <a:ext cx="2140908" cy="2375647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319859" y="2118005"/>
              <a:ext cx="1926817" cy="2271713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7407" y="2122954"/>
              <a:ext cx="765519" cy="826509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2409973" y="1468960"/>
              <a:ext cx="1106361" cy="7971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3703045" y="2872441"/>
              <a:ext cx="1106361" cy="7971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5094749" y="4261411"/>
              <a:ext cx="1106361" cy="7971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6591332" y="2778405"/>
              <a:ext cx="1106361" cy="7971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5215434" y="1323330"/>
              <a:ext cx="1106361" cy="7971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EDEDE"/>
                </a:clrFrom>
                <a:clrTo>
                  <a:srgbClr val="DEDE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8" b="53130"/>
            <a:stretch/>
          </p:blipFill>
          <p:spPr>
            <a:xfrm>
              <a:off x="7925782" y="1401827"/>
              <a:ext cx="1106361" cy="797149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46233" y="399134"/>
            <a:ext cx="639127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চিত্রেগুলো কীসের মত দেখাচ্ছ?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8262" y="431659"/>
            <a:ext cx="5238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8684" y="5563525"/>
            <a:ext cx="9612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 যে রকম কান্ড থেকে ডাল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একটা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 থেকে অন্য ডাল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স্থান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আরো ডাল বের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এখানেও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হচ্ছে।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524000"/>
            <a:ext cx="5242483" cy="3962400"/>
          </a:xfrm>
          <a:prstGeom prst="rect">
            <a:avLst/>
          </a:prstGeom>
          <a:ln w="38100">
            <a:noFill/>
          </a:ln>
        </p:spPr>
      </p:pic>
      <p:sp>
        <p:nvSpPr>
          <p:cNvPr id="3" name="16-Point Star 2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6-Point Star 3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24200" y="2286000"/>
            <a:ext cx="381860" cy="381000"/>
            <a:chOff x="5181600" y="1219200"/>
            <a:chExt cx="4572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6-Point Star 10"/>
          <p:cNvSpPr/>
          <p:nvPr/>
        </p:nvSpPr>
        <p:spPr>
          <a:xfrm>
            <a:off x="7474293" y="44196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436" y="5562600"/>
            <a:ext cx="10166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টপোলজিতে কম্পিউটারগুলো একটি আরেকটির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 এবং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পথে যুক্ত হতে পারে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6233" y="399134"/>
            <a:ext cx="639127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ঘটছে?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9412" y="464291"/>
            <a:ext cx="5238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 টপোলজি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2 L -0.225 -0.38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2 L -0.39167 -0.2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593 L -0.38334 -0.0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-0.02408 L -0.22223 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223 L -0.02362 -0.2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2223 L -0.225 -0.38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7" y="1645505"/>
            <a:ext cx="6101205" cy="3774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90500" y="443346"/>
            <a:ext cx="28575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91200"/>
            <a:ext cx="971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টপোলজি ও রিং টপোলজি ব্যাখ্যা করে লেখ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187" y="297180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109" y="2974893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1709" y="297180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78" y="2971800"/>
            <a:ext cx="191772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4492" y="5409626"/>
            <a:ext cx="185770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8109" y="549658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472143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6530" y="5496580"/>
            <a:ext cx="14288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79925" y="495161"/>
            <a:ext cx="3121475" cy="1181239"/>
            <a:chOff x="4717473" y="948667"/>
            <a:chExt cx="3023434" cy="2860964"/>
          </a:xfrm>
          <a:noFill/>
        </p:grpSpPr>
        <p:sp>
          <p:nvSpPr>
            <p:cNvPr id="11" name="Oval 10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6621" y="1642408"/>
              <a:ext cx="2400716" cy="141632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  <a:r>
                <a:rPr lang="bn-IN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endParaRPr lang="en-US" sz="3200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79925" y="466567"/>
            <a:ext cx="3121475" cy="1181239"/>
            <a:chOff x="8225054" y="1317657"/>
            <a:chExt cx="3023434" cy="2860965"/>
          </a:xfrm>
          <a:noFill/>
        </p:grpSpPr>
        <p:sp>
          <p:nvSpPr>
            <p:cNvPr id="14" name="Oval 13"/>
            <p:cNvSpPr/>
            <p:nvPr/>
          </p:nvSpPr>
          <p:spPr>
            <a:xfrm>
              <a:off x="8225054" y="1317657"/>
              <a:ext cx="3023434" cy="28609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5992" y="2247389"/>
              <a:ext cx="2177133" cy="141632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  <a:r>
                <a:rPr lang="bn-IN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808" y="1371600"/>
            <a:ext cx="7939592" cy="1508106"/>
            <a:chOff x="190283" y="914400"/>
            <a:chExt cx="8093101" cy="1746227"/>
          </a:xfrm>
          <a:noFill/>
        </p:grpSpPr>
        <p:grpSp>
          <p:nvGrpSpPr>
            <p:cNvPr id="18" name="Group 17"/>
            <p:cNvGrpSpPr/>
            <p:nvPr/>
          </p:nvGrpSpPr>
          <p:grpSpPr>
            <a:xfrm>
              <a:off x="190283" y="914400"/>
              <a:ext cx="1367117" cy="914400"/>
              <a:chOff x="152400" y="1371600"/>
              <a:chExt cx="1508543" cy="914400"/>
            </a:xfrm>
            <a:grpFill/>
          </p:grpSpPr>
          <p:sp>
            <p:nvSpPr>
              <p:cNvPr id="21" name="Right Arrow 20"/>
              <p:cNvSpPr/>
              <p:nvPr/>
            </p:nvSpPr>
            <p:spPr>
              <a:xfrm>
                <a:off x="152400" y="1371600"/>
                <a:ext cx="1219200" cy="9144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2743" y="1378803"/>
                <a:ext cx="838200" cy="67710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প্রশ্ন: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Horizontal Scroll 18"/>
            <p:cNvSpPr/>
            <p:nvPr/>
          </p:nvSpPr>
          <p:spPr>
            <a:xfrm>
              <a:off x="1371600" y="925235"/>
              <a:ext cx="6707652" cy="8382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914400"/>
              <a:ext cx="6911784" cy="17462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টপোলজি দিয়ে কি করা হয়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i.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পারপার  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ই-মেইল   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iii.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যোগাযোগ করা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নিচের কোনটি সঠিক?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12-Point Star 22"/>
          <p:cNvSpPr/>
          <p:nvPr/>
        </p:nvSpPr>
        <p:spPr>
          <a:xfrm>
            <a:off x="3763573" y="323046"/>
            <a:ext cx="4038600" cy="80010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4808" y="3896380"/>
            <a:ext cx="1157792" cy="789710"/>
            <a:chOff x="152400" y="1371600"/>
            <a:chExt cx="1298573" cy="914400"/>
          </a:xfrm>
          <a:noFill/>
        </p:grpSpPr>
        <p:sp>
          <p:nvSpPr>
            <p:cNvPr id="25" name="Right Arrow 24"/>
            <p:cNvSpPr/>
            <p:nvPr/>
          </p:nvSpPr>
          <p:spPr>
            <a:xfrm>
              <a:off x="152400" y="1371600"/>
              <a:ext cx="1219200" cy="9144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2773" y="1562940"/>
              <a:ext cx="838200" cy="677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প্রশ্ন: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52600" y="3934480"/>
            <a:ext cx="6799961" cy="1533506"/>
            <a:chOff x="1752600" y="3619500"/>
            <a:chExt cx="6799961" cy="1533506"/>
          </a:xfrm>
          <a:noFill/>
        </p:grpSpPr>
        <p:sp>
          <p:nvSpPr>
            <p:cNvPr id="28" name="Horizontal Scroll 27"/>
            <p:cNvSpPr/>
            <p:nvPr/>
          </p:nvSpPr>
          <p:spPr>
            <a:xfrm>
              <a:off x="1752600" y="3619500"/>
              <a:ext cx="6580422" cy="7239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2600" y="3644900"/>
              <a:ext cx="6799961" cy="1508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কেন্দ্রীয় নিয়ন্ত্রণকারী বা হোস্ট কম্পিউটার থাকে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i.</a:t>
              </a:r>
              <a:r>
                <a:rPr lang="bn-BD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রিং টপোলজিতে 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স্টার টপোলজিতে   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iii.</a:t>
              </a:r>
              <a:r>
                <a:rPr lang="bn-BD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ট্রি টপোলজিতে </a:t>
              </a:r>
              <a:endPara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নিচের কোনটি সঠিক?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1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81602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টপোলজি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২টি করে মোট ১০টি নৈর্ব্যত্তিক লিখে মুখস্ত করে আসবে।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047750"/>
            <a:ext cx="523875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838200"/>
            <a:ext cx="4953000" cy="4502727"/>
          </a:xfrm>
          <a:prstGeom prst="rect">
            <a:avLst/>
          </a:prstGeom>
        </p:spPr>
      </p:pic>
      <p:sp>
        <p:nvSpPr>
          <p:cNvPr id="5" name="12-Point Star 4"/>
          <p:cNvSpPr/>
          <p:nvPr/>
        </p:nvSpPr>
        <p:spPr>
          <a:xfrm>
            <a:off x="3057525" y="171882"/>
            <a:ext cx="5181600" cy="80010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609600"/>
            <a:ext cx="77267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905000"/>
            <a:ext cx="5238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5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0" y="39063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49" y="3636749"/>
            <a:ext cx="4286250" cy="3062377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দগঞ্জ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,চাঁদপুর ।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০১৭৫১৮৮১৮৩৮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nk4509262@gmail.co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636749"/>
            <a:ext cx="5486400" cy="30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০৯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৫০মিনিট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/০৯/২০১৯ ইং 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867" y="578040"/>
            <a:ext cx="2287508" cy="28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578041"/>
            <a:ext cx="2257425" cy="28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1954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8" y="914400"/>
            <a:ext cx="8445822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1302" y="5715000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 কী দেখছ?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86099" y="3318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715000"/>
            <a:ext cx="9951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অনেকগুলো কম্পিউটারকে একসাথে নেটওয়ার্কে জুড়ে দিলে কী হয়?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68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0" r="21176"/>
          <a:stretch>
            <a:fillRect/>
          </a:stretch>
        </p:blipFill>
        <p:spPr>
          <a:xfrm flipH="1">
            <a:off x="3143250" y="304800"/>
            <a:ext cx="5143500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750" y="1981200"/>
            <a:ext cx="413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264"/>
            <a:ext cx="5475356" cy="29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0375" y="1066800"/>
            <a:ext cx="54292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8825" y="2667000"/>
            <a:ext cx="7372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কী বলতে পারবে;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কত প্রকার বলতে পারবে;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টপোলজি ব্যাখ্যা করতে পারবে। </a:t>
            </a:r>
          </a:p>
          <a:p>
            <a:pPr>
              <a:lnSpc>
                <a:spcPct val="150000"/>
              </a:lnSpc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334000" cy="387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962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862" y="54864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 এক কম্পিউটারের সাথে অন্য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কম্পিউটারকে সংযুক্ত করে দেওয়ার পদ্ধতিকে  টপোলজি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21837"/>
            <a:ext cx="5250148" cy="3635514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6040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0826" y="5715000"/>
            <a:ext cx="608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বলতে কী বোঝ?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76400" y="2082225"/>
            <a:ext cx="8001000" cy="3404175"/>
            <a:chOff x="1676400" y="2082225"/>
            <a:chExt cx="8001000" cy="3404175"/>
          </a:xfrm>
        </p:grpSpPr>
        <p:grpSp>
          <p:nvGrpSpPr>
            <p:cNvPr id="4" name="Group 3"/>
            <p:cNvGrpSpPr/>
            <p:nvPr/>
          </p:nvGrpSpPr>
          <p:grpSpPr>
            <a:xfrm>
              <a:off x="1781176" y="2082225"/>
              <a:ext cx="7848600" cy="776882"/>
              <a:chOff x="0" y="0"/>
              <a:chExt cx="9144000" cy="84564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0" y="0"/>
                <a:ext cx="9144000" cy="845641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24000" y="68759"/>
                <a:ext cx="632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নেটওয়ার্ক টপোলজির প্রকার ভেদ        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2209800" y="2844225"/>
              <a:ext cx="533400" cy="754559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606225"/>
              <a:ext cx="1556134" cy="1194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606225"/>
              <a:ext cx="1627574" cy="1282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606225"/>
              <a:ext cx="1649026" cy="13754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606225"/>
              <a:ext cx="1295400" cy="11352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06225"/>
              <a:ext cx="1447800" cy="1194375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>
              <a:off x="3810000" y="2844225"/>
              <a:ext cx="533400" cy="754559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410200" y="2844225"/>
              <a:ext cx="533400" cy="754559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162800" y="2844225"/>
              <a:ext cx="533400" cy="754559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8686800" y="2844225"/>
              <a:ext cx="533400" cy="754559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469785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485025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রিং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901625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4825425"/>
              <a:ext cx="714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ট্রি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58200" y="4825425"/>
              <a:ext cx="1019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মেশ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62064" y="537752"/>
            <a:ext cx="828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আমরা চিত্রের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টপোলজিগুলো  দেখবো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1229" y="5880319"/>
            <a:ext cx="618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চিত্রে টপলোজি কয় প্রকার দেখছি?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51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06" y="1929308"/>
            <a:ext cx="4512469" cy="300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4800" y="228599"/>
            <a:ext cx="40005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375" y="5715000"/>
            <a:ext cx="923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টপোলজি কত প্রকার কী কী লেখ।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416</Words>
  <Application>Microsoft Office PowerPoint</Application>
  <PresentationFormat>Custom</PresentationFormat>
  <Paragraphs>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75</cp:revision>
  <dcterms:created xsi:type="dcterms:W3CDTF">2019-09-21T15:19:35Z</dcterms:created>
  <dcterms:modified xsi:type="dcterms:W3CDTF">2019-11-16T13:57:29Z</dcterms:modified>
</cp:coreProperties>
</file>