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  <p:sldMasterId id="2147483920" r:id="rId2"/>
  </p:sldMasterIdLst>
  <p:notesMasterIdLst>
    <p:notesMasterId r:id="rId19"/>
  </p:notesMasterIdLst>
  <p:sldIdLst>
    <p:sldId id="285" r:id="rId3"/>
    <p:sldId id="257" r:id="rId4"/>
    <p:sldId id="258" r:id="rId5"/>
    <p:sldId id="259" r:id="rId6"/>
    <p:sldId id="260" r:id="rId7"/>
    <p:sldId id="282" r:id="rId8"/>
    <p:sldId id="283" r:id="rId9"/>
    <p:sldId id="262" r:id="rId10"/>
    <p:sldId id="284" r:id="rId11"/>
    <p:sldId id="278" r:id="rId12"/>
    <p:sldId id="263" r:id="rId13"/>
    <p:sldId id="264" r:id="rId14"/>
    <p:sldId id="270" r:id="rId15"/>
    <p:sldId id="27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B0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263C-8EAC-47AB-B16B-B6770049DDD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6F27-40A5-42A6-AC79-91BED107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26F27-40A5-42A6-AC79-91BED107C7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69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15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1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4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3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6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7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8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38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70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91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788B-47B9-4F73-B00D-B8421A565FE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4940-46EA-4623-9C10-8CED29F3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480" cy="7209234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-1" y="0"/>
            <a:ext cx="11839699" cy="126609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</a:rPr>
              <a:t>শুভ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</a:rPr>
              <a:t>সকাল</a:t>
            </a:r>
            <a:r>
              <a:rPr lang="pa-Arab-PK" sz="6600" dirty="0" smtClean="0">
                <a:solidFill>
                  <a:srgbClr val="FFFF00"/>
                </a:solidFill>
              </a:rPr>
              <a:t>اھلا وسھلا کثيرا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9" y="296229"/>
            <a:ext cx="3859257" cy="4389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83" y="230915"/>
            <a:ext cx="3750327" cy="45197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4390135" y="296228"/>
            <a:ext cx="3854148" cy="4389121"/>
            <a:chOff x="8539581" y="561702"/>
            <a:chExt cx="3854148" cy="43891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581" y="561702"/>
              <a:ext cx="3854148" cy="4389121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" name="5-Point Star 2"/>
            <p:cNvSpPr/>
            <p:nvPr/>
          </p:nvSpPr>
          <p:spPr>
            <a:xfrm>
              <a:off x="9392194" y="2233748"/>
              <a:ext cx="445382" cy="39188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0246347" y="2233748"/>
              <a:ext cx="443841" cy="39188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9837576" y="2168241"/>
              <a:ext cx="408772" cy="522899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006629" y="5149541"/>
            <a:ext cx="259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হাতে কুরবানি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46" y="5149540"/>
            <a:ext cx="295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ভাগে ভাগ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5286" y="4964876"/>
            <a:ext cx="354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১০থেকে ১২  তারিখ পর্যন্ত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উত্তম সময়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2488" y="2995576"/>
            <a:ext cx="1053236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 কী লিখ?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486" y="742124"/>
            <a:ext cx="10370995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bn-BD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52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3154" y="2507374"/>
            <a:ext cx="11159094" cy="28007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ইব্রাহিম আঃএকজন নবী ছিলেন।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আল্লাহ্‌র নির্দেশে তার প্রিয় সন্তান ইসমাঈল আঃ কে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মিনায় নিয়ে গিয়েছিল। ইসমাঈল আঃ এর পরিবর্তে দুম্বা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গিয়েছিল।তখন থেকে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 চালু হয়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67316" y="737419"/>
            <a:ext cx="3864078" cy="1592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C00000"/>
                </a:solidFill>
              </a:rPr>
              <a:t>উত্তর</a:t>
            </a:r>
            <a:r>
              <a:rPr lang="bn-IN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4474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82929"/>
            <a:ext cx="121920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60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6000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 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6000" dirty="0" smtClean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60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</a:t>
            </a:r>
            <a:r>
              <a:rPr lang="bn-IN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বিধিবিধান বর্ণনা কর।</a:t>
            </a:r>
            <a:endParaRPr lang="en-US" sz="4400" dirty="0" smtClean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n>
                  <a:solidFill>
                    <a:schemeClr val="tx1"/>
                  </a:solidFill>
                  <a:prstDash val="solid"/>
                </a:ln>
              </a:rPr>
              <a:t> </a:t>
            </a:r>
            <a:endParaRPr lang="en-US" sz="4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3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854" y="315312"/>
            <a:ext cx="10830911" cy="24929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গোশত তিন ভাগ করে এক ভাগ গরিব মিসকিন কে, একভাগ আত্নীয় স্বজনকে দিতে হয় এবং এক ভাগ নিজের জন্য রাখা উত্তম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79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8" y="3326970"/>
            <a:ext cx="10790340" cy="29238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dirty="0" smtClean="0"/>
          </a:p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বর্ণনা কর? </a:t>
            </a:r>
            <a:endParaRPr lang="bn-BD" sz="2800" dirty="0" smtClean="0"/>
          </a:p>
          <a:p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41446" y="1132764"/>
            <a:ext cx="10790339" cy="186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1404" y="3072034"/>
            <a:ext cx="9966621" cy="325502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pa-Arab-PK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شکرا کثيرا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03" y="179438"/>
            <a:ext cx="4793225" cy="47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62995" y="508782"/>
            <a:ext cx="6302326" cy="119767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prstTxWarp prst="textCurveDown">
              <a:avLst/>
            </a:prstTxWarp>
            <a:spAutoFit/>
          </a:bodyPr>
          <a:lstStyle/>
          <a:p>
            <a:r>
              <a:rPr lang="bn-BD" sz="85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5700" dirty="0">
              <a:solidFill>
                <a:srgbClr val="002060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66420" y="2870859"/>
            <a:ext cx="5410824" cy="2674917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শিক্ষক পরিচিতি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নাম</a:t>
            </a:r>
            <a:r>
              <a:rPr lang="en-US" sz="2000" dirty="0" smtClean="0">
                <a:solidFill>
                  <a:srgbClr val="FFFF00"/>
                </a:solidFill>
              </a:rPr>
              <a:t>- </a:t>
            </a:r>
            <a:r>
              <a:rPr lang="bn-IN" sz="2000" dirty="0" smtClean="0">
                <a:solidFill>
                  <a:srgbClr val="FFFF00"/>
                </a:solidFill>
              </a:rPr>
              <a:t>মোঃ আব্দুল ওয়াহেদ জিহাদী </a:t>
            </a:r>
            <a:r>
              <a:rPr lang="bn-BD" sz="2000" dirty="0" smtClean="0">
                <a:solidFill>
                  <a:srgbClr val="FFFF00"/>
                </a:solidFill>
              </a:rPr>
              <a:t>(সহকারী </a:t>
            </a:r>
            <a:r>
              <a:rPr lang="bn-IN" sz="2000" dirty="0" smtClean="0">
                <a:solidFill>
                  <a:srgbClr val="FFFF00"/>
                </a:solidFill>
              </a:rPr>
              <a:t>সহ- সুপার</a:t>
            </a:r>
            <a:r>
              <a:rPr lang="bn-BD" sz="2000" dirty="0" smtClean="0">
                <a:solidFill>
                  <a:srgbClr val="FFFF00"/>
                </a:solidFill>
              </a:rPr>
              <a:t>)</a:t>
            </a:r>
            <a:r>
              <a:rPr lang="bn-IN" sz="2000" dirty="0" smtClean="0">
                <a:solidFill>
                  <a:srgbClr val="FFFF00"/>
                </a:solidFill>
              </a:rPr>
              <a:t>পীরগাছা বালিকা দাখিল মাদ্রাসা। </a:t>
            </a:r>
            <a:endParaRPr lang="bn-BD" sz="2000" dirty="0" smtClean="0">
              <a:solidFill>
                <a:srgbClr val="FFFF00"/>
              </a:solidFill>
            </a:endParaRPr>
          </a:p>
          <a:p>
            <a:pPr algn="ctr"/>
            <a:r>
              <a:rPr lang="bn-BD" sz="2000" dirty="0" smtClean="0">
                <a:solidFill>
                  <a:srgbClr val="FFFF00"/>
                </a:solidFill>
              </a:rPr>
              <a:t>ইমেল নং </a:t>
            </a:r>
            <a:r>
              <a:rPr lang="en-US" sz="2000" dirty="0" smtClean="0">
                <a:solidFill>
                  <a:srgbClr val="FFFF00"/>
                </a:solidFill>
              </a:rPr>
              <a:t>abdulwahedaz361@gmail.com</a:t>
            </a:r>
            <a:endParaRPr lang="bn-BD" sz="2000" dirty="0" smtClean="0">
              <a:solidFill>
                <a:srgbClr val="FFFF00"/>
              </a:solidFill>
            </a:endParaRPr>
          </a:p>
          <a:p>
            <a:pPr algn="ctr"/>
            <a:r>
              <a:rPr lang="bn-BD" sz="2000" dirty="0" smtClean="0">
                <a:solidFill>
                  <a:srgbClr val="FFFF00"/>
                </a:solidFill>
              </a:rPr>
              <a:t>মোবাইল নং </a:t>
            </a:r>
            <a:r>
              <a:rPr lang="en-US" sz="2000" dirty="0" smtClean="0">
                <a:solidFill>
                  <a:srgbClr val="FFFF00"/>
                </a:solidFill>
              </a:rPr>
              <a:t>01794863186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77244" y="2493818"/>
            <a:ext cx="5622967" cy="340821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বিষয় - আকাইদ ও ফিকাহ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শ্রেণী  -নবম 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পাঠ  -   ২য় 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সময় -৪৫ মিনিট। </a:t>
            </a: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71" y="259997"/>
            <a:ext cx="2477394" cy="24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3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9768" y="6083038"/>
            <a:ext cx="392805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কুরবানীর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68" y="1372402"/>
            <a:ext cx="3944298" cy="4710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xfrm>
            <a:off x="836023" y="345064"/>
            <a:ext cx="105177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0" y="1491175"/>
            <a:ext cx="4034144" cy="44002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6327187" y="6115100"/>
            <a:ext cx="4329249" cy="52322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কুরবানী </a:t>
            </a:r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56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uild="allAtOnce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566056" y="0"/>
            <a:ext cx="10421257" cy="6858000"/>
          </a:xfrm>
          <a:prstGeom prst="star6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/>
              <a:t>কুরবানী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305355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9151" y="112542"/>
            <a:ext cx="11802794" cy="6745458"/>
          </a:xfrm>
          <a:blipFill>
            <a:blip r:embed="rId2"/>
            <a:tile tx="0" ty="0" sx="100000" sy="100000" flip="none" algn="tl"/>
          </a:blipFill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 বলতে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  <a:endParaRPr lang="bn-IN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 কি তা উল্লেখ করতে  পারবে 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বিধি বিধান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 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88" y="39328"/>
            <a:ext cx="5716569" cy="6705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206477"/>
            <a:ext cx="5799215" cy="6371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00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0360" y="3336093"/>
            <a:ext cx="6651730" cy="1107996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Off-page Connector 1"/>
          <p:cNvSpPr/>
          <p:nvPr/>
        </p:nvSpPr>
        <p:spPr>
          <a:xfrm>
            <a:off x="3510116" y="840658"/>
            <a:ext cx="4852219" cy="217097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একক কাজ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967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3533" y="766917"/>
            <a:ext cx="10523228" cy="4247317"/>
          </a:xfrm>
          <a:prstGeom prst="rect">
            <a:avLst/>
          </a:prstGeom>
          <a:ln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যিলহাজ  মাসের ১০ তারিখ সকাল থেকে ১২ তারিখ সন্ধ্যা পর্যন্ত আল্লার নৈকট্য লাভের জন্য যে পশু যবেহ করা হয় তাকে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।</a:t>
            </a:r>
          </a:p>
          <a:p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3" y="354050"/>
            <a:ext cx="3079377" cy="2052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5035" y="2940658"/>
            <a:ext cx="2529371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85" y="806822"/>
            <a:ext cx="2588062" cy="2268003"/>
          </a:xfrm>
          <a:prstGeom prst="rect">
            <a:avLst/>
          </a:prstGeom>
          <a:solidFill>
            <a:srgbClr val="AFB0A5"/>
          </a:solidFill>
        </p:spPr>
      </p:pic>
      <p:sp>
        <p:nvSpPr>
          <p:cNvPr id="7" name="Cloud 6"/>
          <p:cNvSpPr/>
          <p:nvPr/>
        </p:nvSpPr>
        <p:spPr>
          <a:xfrm>
            <a:off x="4872076" y="981635"/>
            <a:ext cx="3276842" cy="285066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ইব্রাহীম</a:t>
            </a:r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আঃ 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78225" y="4140436"/>
            <a:ext cx="3307976" cy="180820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ইসমাঈল আঃ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4857" y="3261114"/>
            <a:ext cx="4717143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1559</TotalTime>
  <Words>259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Tahoma</vt:lpstr>
      <vt:lpstr>Trebuchet MS</vt:lpstr>
      <vt:lpstr>Vrinda</vt:lpstr>
      <vt:lpstr>Wingdings</vt:lpstr>
      <vt:lpstr>Wingdings 3</vt:lpstr>
      <vt:lpstr>Facet</vt:lpstr>
      <vt:lpstr>Office Theme</vt:lpstr>
      <vt:lpstr>PowerPoint Presentation</vt:lpstr>
      <vt:lpstr>PowerPoint Presentation</vt:lpstr>
      <vt:lpstr>ছবিটি লক্ষ্য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Md Abdul Wahed</cp:lastModifiedBy>
  <cp:revision>317</cp:revision>
  <dcterms:created xsi:type="dcterms:W3CDTF">2014-01-25T11:21:07Z</dcterms:created>
  <dcterms:modified xsi:type="dcterms:W3CDTF">2019-11-09T04:02:35Z</dcterms:modified>
</cp:coreProperties>
</file>