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291" r:id="rId10"/>
    <p:sldId id="313" r:id="rId11"/>
    <p:sldId id="311" r:id="rId12"/>
    <p:sldId id="282" r:id="rId13"/>
    <p:sldId id="283" r:id="rId14"/>
    <p:sldId id="312" r:id="rId15"/>
    <p:sldId id="300" r:id="rId16"/>
    <p:sldId id="308" r:id="rId17"/>
    <p:sldId id="288" r:id="rId18"/>
    <p:sldId id="275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84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19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19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19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19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19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19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19 October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19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19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19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19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19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1450-5335-442A-9B37-21432325CD28}" type="datetime3">
              <a:rPr lang="en-US" smtClean="0"/>
              <a:t>19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19142"/>
            <a:ext cx="6096000" cy="48816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19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" y="304800"/>
            <a:ext cx="8305800" cy="5791200"/>
            <a:chOff x="1828800" y="762000"/>
            <a:chExt cx="2467428" cy="2452914"/>
          </a:xfrm>
        </p:grpSpPr>
        <p:pic>
          <p:nvPicPr>
            <p:cNvPr id="4" name="Picture 3" descr="Ibtedaie - 2018 - Class-4 Arabic PDF Web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7" t="63489" r="43809" b="11448"/>
            <a:stretch/>
          </p:blipFill>
          <p:spPr>
            <a:xfrm>
              <a:off x="1828800" y="1981199"/>
              <a:ext cx="2467428" cy="1233715"/>
            </a:xfrm>
            <a:prstGeom prst="rect">
              <a:avLst/>
            </a:prstGeom>
          </p:spPr>
        </p:pic>
        <p:pic>
          <p:nvPicPr>
            <p:cNvPr id="8" name="Picture 7" descr="Ibtedaie - 2018 - Class-4 Arabic PDF Web.pdf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7" t="17198" r="43809" b="58477"/>
            <a:stretch/>
          </p:blipFill>
          <p:spPr>
            <a:xfrm>
              <a:off x="1828800" y="762000"/>
              <a:ext cx="2467428" cy="1197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9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19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wahad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96603"/>
            <a:ext cx="3657599" cy="2425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6576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965128"/>
            <a:ext cx="3957984" cy="2216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57200"/>
            <a:ext cx="3957984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52400"/>
            <a:ext cx="7381875" cy="1295400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اجب عن الاسئلة شفهيا وكتابة: </a:t>
            </a:r>
          </a:p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প্রম্নগুলোর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32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2133600"/>
            <a:ext cx="4623571" cy="1066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اين يعيش احمد؟ 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আহমাদ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3505200"/>
            <a:ext cx="8433571" cy="1219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يعيشُ احمدُ معَ اسرَتِه فى قرْيةِ اسلام بور-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4A83-820B-417E-84A7-1BB82DD432BB}" type="datetime3">
              <a:rPr lang="en-US" smtClean="0"/>
              <a:t>19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87680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768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1998" y="381000"/>
            <a:ext cx="8052572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 ماذا يحبُّ احمد فى القرية؟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আহমাদ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9256" y="1676400"/>
            <a:ext cx="8052571" cy="1371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يحبُّ </a:t>
            </a:r>
            <a:r>
              <a:rPr lang="ar-SA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احمد فى </a:t>
            </a:r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القرية ان يسبحَ فى الماء ويلعب مع زُمَلائِه- 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19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70" y="3615286"/>
            <a:ext cx="3613418" cy="2023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5286"/>
            <a:ext cx="3884647" cy="202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19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09800" y="381000"/>
            <a:ext cx="6569211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ماذا كان فى حَقْلِ احمدَ واسرتِه؟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আহমাদ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1" y="1676400"/>
            <a:ext cx="8245610" cy="1295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كان 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فى حَقْلِ احمدَ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واسرتِه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مانجوُ وجُوافَة و موزٌ و غير ذالك-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74569"/>
            <a:ext cx="2438400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74569"/>
            <a:ext cx="2809875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00" y="3374569"/>
            <a:ext cx="28289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96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19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4872" y="304800"/>
            <a:ext cx="8379550" cy="116205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ماذا يعملُ والدُ احمد فى الحَقْل؟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আহমাদের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1752600"/>
            <a:ext cx="8649856" cy="1524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 يعملُ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والدُ احمد فى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الحَقْلِ ويَحْرُثُ ارضَه ويبذُرُ فيها الحبَّ ويزرعُ الخَضْراوات-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33800"/>
            <a:ext cx="2819400" cy="1619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733800"/>
            <a:ext cx="2686050" cy="1704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731456"/>
            <a:ext cx="2743200" cy="17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61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املأ  الفراغات فى الجمل الاتية بكلمة مناسبة -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উপযু্ক্ত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শূন্যস্থানগুলো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19 October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736144" y="1981200"/>
            <a:ext cx="5925256" cy="58477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احمد ----------- مع اسرته فى قريته-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43200" y="2731979"/>
            <a:ext cx="5943600" cy="58477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يسبح احمد فى --------------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43200" y="3493979"/>
            <a:ext cx="5943600" cy="58477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فى ----------- مانجو وجوافة وموز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43200" y="4255979"/>
            <a:ext cx="5943600" cy="58477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خير ----------- عندانا كثير-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50256" y="5017979"/>
            <a:ext cx="5961944" cy="58477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ملك الفواكه ------------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1971886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يعيش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2735367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الماء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5220" y="3493979"/>
            <a:ext cx="15570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الحقل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0" y="4255979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الله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5017978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مانجو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3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39" grpId="0" animBg="1"/>
      <p:bldP spid="40" grpId="0" animBg="1"/>
      <p:bldP spid="15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197219"/>
            <a:ext cx="8204200" cy="1021981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هات جملا مفيدة بالكلمات التالية من عندك- 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r-SA" sz="36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36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A3D-D867-49F9-B7A4-18ED82FB9065}" type="datetime3">
              <a:rPr lang="en-US" smtClean="0"/>
              <a:t>19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25250" y="2550646"/>
            <a:ext cx="395720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يعيش خالد فى مدينة داكا-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3301425"/>
            <a:ext cx="396945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اشرب الماء الخالص-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8400" y="4063425"/>
            <a:ext cx="396945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هذا منزل صغير-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8400" y="4825425"/>
            <a:ext cx="39694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يزرع ابى الرز-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51548" y="5587425"/>
            <a:ext cx="3981707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الفواكه نعمة الله-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05600" y="2550645"/>
            <a:ext cx="182315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يعيش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5356" y="3301424"/>
            <a:ext cx="1828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الماء 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25356" y="4063424"/>
            <a:ext cx="1828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منزل 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25356" y="4825424"/>
            <a:ext cx="182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يزرع 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45112" y="5587424"/>
            <a:ext cx="183444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الفواكه 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43800" y="1524000"/>
            <a:ext cx="145062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يعيش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67400" y="1524000"/>
            <a:ext cx="1371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الماء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54348" y="1524000"/>
            <a:ext cx="15844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منزل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24314" y="1504079"/>
            <a:ext cx="166188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يزرع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00" y="1509715"/>
            <a:ext cx="1752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الفواكه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43132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676400"/>
            <a:ext cx="629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اكتب الاجابات على الاسئلة المذكورة -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6076" y="18235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86" y="2895600"/>
            <a:ext cx="4660114" cy="3319317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4222-6AF1-458B-817B-AFBAB1F11A04}" type="datetime3">
              <a:rPr lang="en-US" smtClean="0"/>
              <a:t>19 October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31B-BD65-453A-8AEA-532E85EF10BD}" type="datetime3">
              <a:rPr lang="en-US" smtClean="0"/>
              <a:t>19 October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443" y="4788498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মোঃ আব্দুল ওয়াহেদ জিহাদী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পীরগাছা বালিকা দাখিল মাদরাসা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উপজেলাঃ পীরগাছা জেলাঃ রংপুর।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abdulwahedaz361@gmail.com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</a:t>
            </a:r>
            <a:r>
              <a:rPr lang="pa-Arab-PK" sz="3200" b="1" dirty="0" smtClean="0">
                <a:latin typeface="NikoshBAN" pitchFamily="2" charset="0"/>
                <a:cs typeface="NikoshBAN" pitchFamily="2" charset="0"/>
              </a:rPr>
              <a:t>عبدالواحدجہادی</a:t>
            </a:r>
            <a:endParaRPr lang="ar-SA" sz="3200" dirty="0" smtClean="0"/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</a:t>
            </a:r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داخل برغاسۃ بلک</a:t>
            </a:r>
          </a:p>
          <a:p>
            <a:pPr algn="r" rtl="1"/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برغاسۃ ،رغبور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pa-Arab-PK" sz="2800" b="1" dirty="0" smtClean="0">
                <a:latin typeface="Arial"/>
                <a:cs typeface="Arial"/>
              </a:rPr>
              <a:t>۰۱۷۹۴۸۶۳۱۸۶</a:t>
            </a:r>
            <a:endParaRPr lang="ar-SA" sz="2800" b="1" dirty="0" smtClean="0">
              <a:latin typeface="Arial"/>
              <a:cs typeface="Arial"/>
            </a:endParaRP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١٠-٠٩-٢٠١٩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BF4F-96DD-4283-AE57-53953E64EF41}" type="datetime3">
              <a:rPr lang="en-US" smtClean="0"/>
              <a:t>19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1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3164098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399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র্থ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8ম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الرابع-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الدروس العربية -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الثامن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2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D1C5-4202-42F3-AEE1-1B5F5070F4AC}" type="datetime3">
              <a:rPr lang="en-US" smtClean="0"/>
              <a:t>19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A6D0-AB93-471D-A818-0893C149D02A}" type="datetime3">
              <a:rPr lang="en-US" smtClean="0"/>
              <a:t>19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4" name="Picture 3" descr="Ibtedaie - 2018 - Class-4 Arabic PDF Web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2" t="12481" r="42222" b="16757"/>
          <a:stretch/>
        </p:blipFill>
        <p:spPr>
          <a:xfrm>
            <a:off x="228600" y="685800"/>
            <a:ext cx="420624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btedaie - 2018 - Class-4 Arabic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28992" r="46508" b="33267"/>
          <a:stretch/>
        </p:blipFill>
        <p:spPr>
          <a:xfrm>
            <a:off x="4913085" y="685800"/>
            <a:ext cx="398859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الى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038" y="5207511"/>
            <a:ext cx="2895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19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5816025"/>
            <a:ext cx="2895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3533753"/>
            <a:ext cx="3276600" cy="2180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1" y="1361225"/>
            <a:ext cx="3515575" cy="3515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361225"/>
            <a:ext cx="3276600" cy="21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52" y="3429000"/>
            <a:ext cx="7350947" cy="14465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الوَلَدُ والحَقْلُ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endParaRPr lang="ar-SA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58526" y="5334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6320-EA34-4963-9183-2B3FCDB4CDA5}" type="datetime3">
              <a:rPr lang="en-US" smtClean="0"/>
              <a:t>19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280159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2734002"/>
            <a:ext cx="4963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الاجابة السؤال-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26125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178909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6180" y="1712893"/>
            <a:ext cx="4734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الترجمة مع التلفُّظِ-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1118" y="400873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5267-EB19-42DA-9A52-BD24810E024F}" type="datetime3">
              <a:rPr lang="en-US" smtClean="0"/>
              <a:t>19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4008733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املأ  </a:t>
            </a: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الفراغات فى الجمل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الاتية</a:t>
            </a:r>
            <a:endParaRPr lang="en-US" sz="28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ar-SA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44698" y="51816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9980" y="51816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جملا مفيدة بالكلمات التالية من عندك- 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r-SA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186210"/>
            <a:ext cx="4068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4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8EE-82D6-4D06-A8EE-A2ADD99F48A6}" type="datetime3">
              <a:rPr lang="en-US" smtClean="0"/>
              <a:t>19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8" name="Picture 7" descr="Ibtedaie - 2018 - Class-4 Arabic PDF Web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t="45225" r="40646" b="22869"/>
          <a:stretch/>
        </p:blipFill>
        <p:spPr>
          <a:xfrm>
            <a:off x="381000" y="1295400"/>
            <a:ext cx="849592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30E6-0D08-47DF-A15F-A7A007C19149}" type="datetime3">
              <a:rPr lang="en-US" smtClean="0"/>
              <a:t>19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2" name="Flowchart: Alternate Process 1"/>
          <p:cNvSpPr/>
          <p:nvPr/>
        </p:nvSpPr>
        <p:spPr>
          <a:xfrm>
            <a:off x="457200" y="304800"/>
            <a:ext cx="8305800" cy="594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আলিয়া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মাদ্রাসার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ইসলামপুর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বন্ধদের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হমাদের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গোলআলু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শসা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আবাদ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1780</TotalTime>
  <Words>632</Words>
  <Application>Microsoft Office PowerPoint</Application>
  <PresentationFormat>On-screen Show (4:3)</PresentationFormat>
  <Paragraphs>150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Georgia</vt:lpstr>
      <vt:lpstr>NikoshBAN</vt:lpstr>
      <vt:lpstr>Tahoma</vt:lpstr>
      <vt:lpstr>Trebuchet MS</vt:lpstr>
      <vt:lpstr>Vrinda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Md Abdul Wahed</cp:lastModifiedBy>
  <cp:revision>544</cp:revision>
  <dcterms:created xsi:type="dcterms:W3CDTF">2015-05-23T05:54:04Z</dcterms:created>
  <dcterms:modified xsi:type="dcterms:W3CDTF">2019-10-19T23:25:03Z</dcterms:modified>
</cp:coreProperties>
</file>