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278" r:id="rId3"/>
    <p:sldId id="258" r:id="rId4"/>
    <p:sldId id="304" r:id="rId5"/>
    <p:sldId id="299" r:id="rId6"/>
    <p:sldId id="260" r:id="rId7"/>
    <p:sldId id="262" r:id="rId8"/>
    <p:sldId id="297" r:id="rId9"/>
    <p:sldId id="313" r:id="rId10"/>
    <p:sldId id="315" r:id="rId11"/>
    <p:sldId id="282" r:id="rId12"/>
    <p:sldId id="316" r:id="rId13"/>
    <p:sldId id="314" r:id="rId14"/>
    <p:sldId id="306" r:id="rId15"/>
    <p:sldId id="307" r:id="rId16"/>
    <p:sldId id="317" r:id="rId17"/>
    <p:sldId id="318" r:id="rId18"/>
    <p:sldId id="281" r:id="rId19"/>
    <p:sldId id="273" r:id="rId20"/>
    <p:sldId id="275" r:id="rId21"/>
    <p:sldId id="31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8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3DB4-04E2-4100-A281-CAF8A6782896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E709-BB95-4C8F-B82B-AB45AE791882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F94E-D886-4B14-A7FA-A6BB3D321F35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FD156-A277-4663-808A-E3C0F6B6A02A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B895-4D86-48C3-81FA-33814A3BAE09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3F0C-4F68-4F4E-86CF-48C525B50AB2}" type="datetime3">
              <a:rPr lang="en-US" smtClean="0"/>
              <a:t>20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6F59-7ADA-4369-A47F-45119B4A817C}" type="datetime3">
              <a:rPr lang="en-US" smtClean="0"/>
              <a:t>20 October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5762-4D64-434A-B509-E9473CAB827E}" type="datetime3">
              <a:rPr lang="en-US" smtClean="0"/>
              <a:t>20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D03F-D6B6-4644-80A3-24087F63727C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C626A-35A9-4E75-8359-21CF6A4DDC63}" type="datetime3">
              <a:rPr lang="en-US" smtClean="0"/>
              <a:t>20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E9AB-80FA-45A2-8071-482D87D69C46}" type="datetime3">
              <a:rPr lang="en-US" smtClean="0"/>
              <a:t>20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5C15B6-FEC2-49A8-8F08-2614D238EBAC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Ullah,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ownload (1) - Windows Photo View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4" t="28000" r="35504" b="29778"/>
          <a:stretch/>
        </p:blipFill>
        <p:spPr>
          <a:xfrm>
            <a:off x="1828800" y="1752600"/>
            <a:ext cx="5562600" cy="47857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0F92B-EB93-4550-AABF-EB47189874F9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5440" y="1676400"/>
            <a:ext cx="5486400" cy="6477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প্রকারঃ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971800"/>
            <a:ext cx="4648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اسماء الاشارة للقريب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40" y="29413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840" y="4777561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3002876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নিকটবর্তী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9674-DAF1-48D4-90B6-4F6CBA1E366A}" type="datetime3">
              <a:rPr lang="en-US" smtClean="0"/>
              <a:t>20 October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33190" y="457200"/>
            <a:ext cx="542042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الاشارة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4777561"/>
            <a:ext cx="4648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اسماء الاشارة للبعيد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4808338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দূরবর্তী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4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5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62760" y="381000"/>
            <a:ext cx="4648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اسماء الاشارة للقريب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640" y="3505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9674-DAF1-48D4-90B6-4F6CBA1E366A}" type="datetime3">
              <a:rPr lang="en-US" smtClean="0"/>
              <a:t>20 October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0680" y="1828800"/>
            <a:ext cx="8468360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u="sng" dirty="0" smtClean="0">
                <a:latin typeface="NikoshBAN" pitchFamily="2" charset="0"/>
                <a:cs typeface="NikoshBAN" pitchFamily="2" charset="0"/>
              </a:rPr>
              <a:t>اسماء الاشارة للقريب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اسم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কোনো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উহাদেরকে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>
                <a:latin typeface="NikoshBAN" pitchFamily="2" charset="0"/>
                <a:cs typeface="NikoshBAN" pitchFamily="2" charset="0"/>
              </a:rPr>
              <a:t>اسماء </a:t>
            </a:r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الاشارة </a:t>
            </a:r>
            <a:r>
              <a:rPr lang="ar-SA" sz="4400" dirty="0">
                <a:latin typeface="NikoshBAN" pitchFamily="2" charset="0"/>
                <a:cs typeface="NikoshBAN" pitchFamily="2" charset="0"/>
              </a:rPr>
              <a:t>للقريب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1160" y="4724400"/>
            <a:ext cx="726948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 smtClean="0">
                <a:latin typeface="NikoshBAN" pitchFamily="2" charset="0"/>
                <a:cs typeface="NikoshBAN" pitchFamily="2" charset="0"/>
              </a:rPr>
              <a:t>هذا اخى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)। </a:t>
            </a:r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0840" y="388203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9674-DAF1-48D4-90B6-4F6CBA1E366A}" type="datetime3">
              <a:rPr lang="en-US" smtClean="0"/>
              <a:t>20 October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7800" y="388203"/>
            <a:ext cx="46482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اسماء الاشارة للبعيد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840" y="1981200"/>
            <a:ext cx="8468360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u="sng" dirty="0" smtClean="0">
                <a:latin typeface="NikoshBAN" pitchFamily="2" charset="0"/>
                <a:cs typeface="NikoshBAN" pitchFamily="2" charset="0"/>
              </a:rPr>
              <a:t>اسماء الاشارة للبعيد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اسم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কোনো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উহাদেরকে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>
                <a:latin typeface="NikoshBAN" pitchFamily="2" charset="0"/>
                <a:cs typeface="NikoshBAN" pitchFamily="2" charset="0"/>
              </a:rPr>
              <a:t>اسماء الاشارة للبعيد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7200" y="4800600"/>
            <a:ext cx="8382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4400" dirty="0" smtClean="0">
                <a:latin typeface="NikoshBAN" pitchFamily="2" charset="0"/>
                <a:cs typeface="NikoshBAN" pitchFamily="2" charset="0"/>
              </a:rPr>
              <a:t>ذلك كتابٌ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ঐটি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)। </a:t>
            </a:r>
          </a:p>
        </p:txBody>
      </p:sp>
    </p:spTree>
    <p:extLst>
      <p:ext uri="{BB962C8B-B14F-4D97-AF65-F5344CB8AC3E}">
        <p14:creationId xmlns:p14="http://schemas.microsoft.com/office/powerpoint/2010/main" val="553626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70840" y="1565910"/>
            <a:ext cx="6553200" cy="6477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12টিঃ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97180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هذا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40" y="29413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03860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هذانِ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840" y="40081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513588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هؤُلاءِ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840" y="51054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1600" y="2961640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এটা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1280" y="4058920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6040" y="5125720"/>
            <a:ext cx="261112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9674-DAF1-48D4-90B6-4F6CBA1E366A}" type="datetime3">
              <a:rPr lang="en-US" smtClean="0"/>
              <a:t>20 October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33190" y="457200"/>
            <a:ext cx="542042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الاشارة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26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747356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هذه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840" y="6858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8120" y="2198876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هاتَانِ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160" y="21373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3360" y="3680876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هؤلاءِ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400" y="361932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٦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74735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222935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3680876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199" y="6203276"/>
            <a:ext cx="1488233" cy="365125"/>
          </a:xfrm>
        </p:spPr>
        <p:txBody>
          <a:bodyPr/>
          <a:lstStyle/>
          <a:p>
            <a:fld id="{ED339674-DAF1-48D4-90B6-4F6CBA1E366A}" type="datetime3">
              <a:rPr lang="en-US" smtClean="0"/>
              <a:t>20 October 2019</a:t>
            </a:fld>
            <a:endParaRPr lang="en-US" dirty="0"/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21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01081" y="6400800"/>
            <a:ext cx="2514600" cy="365125"/>
          </a:xfrm>
        </p:spPr>
        <p:txBody>
          <a:bodyPr/>
          <a:lstStyle/>
          <a:p>
            <a:fld id="{ED339674-DAF1-48D4-90B6-4F6CBA1E366A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080" y="6400800"/>
            <a:ext cx="3352801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30659" y="2184271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ذنك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120" y="2184271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٨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215047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ঐ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30659" y="3726359"/>
            <a:ext cx="1880611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اُولئكَ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120" y="37338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٩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7560" y="3746679"/>
            <a:ext cx="228219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ঐগুলো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0659" y="664420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ذلك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" y="609600"/>
            <a:ext cx="8483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٧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1040" y="711608"/>
            <a:ext cx="22098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ঐটি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39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01081" y="6400800"/>
            <a:ext cx="2514600" cy="365125"/>
          </a:xfrm>
        </p:spPr>
        <p:txBody>
          <a:bodyPr/>
          <a:lstStyle/>
          <a:p>
            <a:fld id="{ED339674-DAF1-48D4-90B6-4F6CBA1E366A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080" y="6400800"/>
            <a:ext cx="3352801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30659" y="2184271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تانك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2120" y="2184271"/>
            <a:ext cx="122428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١١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215047"/>
            <a:ext cx="22098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ঐ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30659" y="3916977"/>
            <a:ext cx="1880611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اُولئك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120" y="3886200"/>
            <a:ext cx="122428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١٢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3916977"/>
            <a:ext cx="228219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ঐগুলো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0659" y="664420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تلك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" y="609600"/>
            <a:ext cx="123444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١٠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11040" y="711608"/>
            <a:ext cx="220980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ঐটি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19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01081" y="6400800"/>
            <a:ext cx="2514600" cy="365125"/>
          </a:xfrm>
        </p:spPr>
        <p:txBody>
          <a:bodyPr/>
          <a:lstStyle/>
          <a:p>
            <a:fld id="{ED339674-DAF1-48D4-90B6-4F6CBA1E366A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080" y="6400800"/>
            <a:ext cx="3352801" cy="365125"/>
          </a:xfrm>
        </p:spPr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16" name="Picture 15" descr="Dakhil - 2019 - Class-6 qawaid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11827" r="14103" b="36889"/>
          <a:stretch/>
        </p:blipFill>
        <p:spPr>
          <a:xfrm>
            <a:off x="411480" y="457200"/>
            <a:ext cx="8310881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3737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73144" y="2286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2553-4418-4323-BA85-7D6A9586FECE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92240" y="237880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هذا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378800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هذانِ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800" y="2378799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هؤُلاءِ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3309799"/>
            <a:ext cx="214676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এটা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3309799"/>
            <a:ext cx="213152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240" y="3345359"/>
            <a:ext cx="216708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5408" y="4460239"/>
            <a:ext cx="180391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ذنك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5408" y="5388521"/>
            <a:ext cx="1816152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ঐ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460240"/>
            <a:ext cx="1880611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اُولئكَ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900" y="5388521"/>
            <a:ext cx="1893311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ঐগুলো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0604" y="4419600"/>
            <a:ext cx="1845336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ذلك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60444" y="5368201"/>
            <a:ext cx="1855496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ঐটি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6694" y="1295400"/>
            <a:ext cx="5085106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533400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0"/>
            <a:ext cx="70485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63AA2-9E1A-4149-BFBA-6586175A916C}" type="datetime3">
              <a:rPr lang="en-US" smtClean="0"/>
              <a:t>20 October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920" y="3429000"/>
            <a:ext cx="70485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ar-S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</a:t>
            </a: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الاشارة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920" y="4648200"/>
            <a:ext cx="70485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55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মোঃ আব্দুল ওয়াহেদ জিহাদী –সহ- সুপার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পীরগাছা বালিকা দাখিল মাদ্রাসা   ।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উপজালাঃ  পীরগাছা  জেলাঃ রংপুর 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৭৯৪৮৬৩১৮৬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abdulwahedaz361@gmail.com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</a:t>
            </a:r>
            <a:r>
              <a:rPr lang="pa-Arab-PK" sz="3200" b="1" dirty="0" smtClean="0">
                <a:latin typeface="NikoshBAN" pitchFamily="2" charset="0"/>
                <a:cs typeface="NikoshBAN" pitchFamily="2" charset="0"/>
              </a:rPr>
              <a:t>عبدالواحد جہای                   </a:t>
            </a:r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</a:t>
            </a:r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داخل برغاسۃ بالکۃ</a:t>
            </a:r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ب</a:t>
            </a:r>
            <a:r>
              <a:rPr lang="pa-Arab-PK" sz="2800" b="1" dirty="0" smtClean="0">
                <a:latin typeface="NikoshBAN" pitchFamily="2" charset="0"/>
                <a:cs typeface="NikoshBAN" pitchFamily="2" charset="0"/>
              </a:rPr>
              <a:t>رغاسۃ ،رنغبور-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</a:t>
            </a:r>
            <a:r>
              <a:rPr lang="pa-Arab-PK" sz="2800" b="1" dirty="0" smtClean="0">
                <a:latin typeface="Arial"/>
                <a:cs typeface="Arial"/>
              </a:rPr>
              <a:t>۹۴۸۶۳۱۸۶  </a:t>
            </a:r>
            <a:endParaRPr lang="ar-SA" sz="2800" b="1" dirty="0" smtClean="0">
              <a:latin typeface="Arial"/>
              <a:cs typeface="Arial"/>
            </a:endParaRP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</a:t>
            </a:r>
            <a:r>
              <a:rPr lang="ar-SA" sz="2800" b="1" dirty="0">
                <a:latin typeface="Arial"/>
                <a:cs typeface="Arial"/>
              </a:rPr>
              <a:t>١٠-٠٨-٢٠١٩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525B-A32A-4D3C-9413-1FC7F72B8885}" type="datetime3">
              <a:rPr lang="en-US" smtClean="0"/>
              <a:t>20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9" y="1828800"/>
            <a:ext cx="238934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342406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C52C-E52C-42BE-99D5-63E56234A59A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295398"/>
            <a:ext cx="3276600" cy="2454287"/>
          </a:xfrm>
          <a:prstGeom prst="rect">
            <a:avLst/>
          </a:prstGeom>
        </p:spPr>
      </p:pic>
      <p:pic>
        <p:nvPicPr>
          <p:cNvPr id="7" name="Picture 6" descr="Dakhil - 2019 - Class-6 qawaid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24148" r="37805" b="64296"/>
          <a:stretch/>
        </p:blipFill>
        <p:spPr>
          <a:xfrm>
            <a:off x="307535" y="3886200"/>
            <a:ext cx="863697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004-6766-43E3-8264-DA22DAF4E295}" type="datetime3">
              <a:rPr lang="en-US" smtClean="0"/>
              <a:t>20 October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58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السادس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قواعد اللغة العربية-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الدرس السادس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2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7B72-E3AF-4535-BAAF-E403C903CF9C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khil - 2019 - Class-6 qawaid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10222" r="27796" b="17778"/>
          <a:stretch/>
        </p:blipFill>
        <p:spPr>
          <a:xfrm>
            <a:off x="228599" y="533400"/>
            <a:ext cx="4537193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Dakhil - 2019 - Class-6 qawaid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2" t="25037" r="41372" b="64000"/>
          <a:stretch/>
        </p:blipFill>
        <p:spPr>
          <a:xfrm>
            <a:off x="5029200" y="1981200"/>
            <a:ext cx="3894438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79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739" y="4219801"/>
            <a:ext cx="29718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EB8-843F-424B-A9E2-BD49205CD034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5" y="1485900"/>
            <a:ext cx="4260028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85900"/>
            <a:ext cx="4271763" cy="2400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4199481"/>
            <a:ext cx="29718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ঐ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চাঁদ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23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582650"/>
            <a:ext cx="7543800" cy="1446550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اسماء الاشارة</a:t>
            </a:r>
            <a:endParaRPr lang="ar-SA" sz="8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752600" y="6096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F163-2716-4548-A865-E2F06039294E}" type="datetime3">
              <a:rPr lang="en-US" smtClean="0"/>
              <a:t>20 October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3572788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3190" y="3505200"/>
            <a:ext cx="542042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يقول اقسام الاسماء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الاشارة</a:t>
            </a: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771198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228600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6180" y="2209800"/>
            <a:ext cx="549662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تعريف اسماء الاشارة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1118" y="4779931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752281"/>
            <a:ext cx="5334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يقول عدد الاسماء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الاشارة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0D6D-618A-4757-ABD6-C8100C52C82A}" type="datetime3">
              <a:rPr lang="en-US" smtClean="0"/>
              <a:t>20 October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43C-3BC4-4805-8D7E-FBBAA9997ECA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pic>
        <p:nvPicPr>
          <p:cNvPr id="4" name="Picture 3" descr="Dakhil - 2019 - Class-6 qawaid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8" t="21630" r="31132" b="59407"/>
          <a:stretch/>
        </p:blipFill>
        <p:spPr>
          <a:xfrm>
            <a:off x="365760" y="838200"/>
            <a:ext cx="82296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938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33600" y="381000"/>
            <a:ext cx="4292986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تعريف اسماء </a:t>
            </a:r>
            <a:r>
              <a:rPr lang="ar-SA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الاشارة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اسماء الاشارة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ar-SA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943C-3BC4-4805-8D7E-FBBAA9997ECA}" type="datetime3">
              <a:rPr lang="en-US" smtClean="0"/>
              <a:t>20 October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Abdul </a:t>
            </a:r>
            <a:r>
              <a:rPr lang="en-US" dirty="0" err="1" smtClean="0"/>
              <a:t>wahed</a:t>
            </a:r>
            <a:r>
              <a:rPr lang="en-US" dirty="0" smtClean="0"/>
              <a:t> jihadi 01794863186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399" y="1981200"/>
            <a:ext cx="7856113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</a:t>
            </a:r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ar-SA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اسم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নিকটের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দূরের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960" y="4495800"/>
            <a:ext cx="7856113" cy="1569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اسماء الاشارة</a:t>
            </a:r>
            <a:r>
              <a:rPr lang="en-US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ar-SA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هذا مسجد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ar-SA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ذلك مسجدٌ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ঐটি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)। </a:t>
            </a:r>
          </a:p>
        </p:txBody>
      </p:sp>
    </p:spTree>
    <p:extLst>
      <p:ext uri="{BB962C8B-B14F-4D97-AF65-F5344CB8AC3E}">
        <p14:creationId xmlns:p14="http://schemas.microsoft.com/office/powerpoint/2010/main" val="1870979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1410</TotalTime>
  <Words>529</Words>
  <Application>Microsoft Office PowerPoint</Application>
  <PresentationFormat>On-screen Show (4:3)</PresentationFormat>
  <Paragraphs>187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Georgia</vt:lpstr>
      <vt:lpstr>NikoshBAN</vt:lpstr>
      <vt:lpstr>Tahoma</vt:lpstr>
      <vt:lpstr>Trebuchet MS</vt:lpstr>
      <vt:lpstr>Vrinda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Md Abdul Wahed</cp:lastModifiedBy>
  <cp:revision>410</cp:revision>
  <dcterms:created xsi:type="dcterms:W3CDTF">2015-05-23T05:54:04Z</dcterms:created>
  <dcterms:modified xsi:type="dcterms:W3CDTF">2019-10-20T21:31:39Z</dcterms:modified>
</cp:coreProperties>
</file>