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73" r:id="rId10"/>
    <p:sldId id="269" r:id="rId11"/>
    <p:sldId id="261" r:id="rId12"/>
    <p:sldId id="262" r:id="rId13"/>
    <p:sldId id="263" r:id="rId14"/>
    <p:sldId id="264" r:id="rId15"/>
    <p:sldId id="265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9FCD-F03F-46BB-B10A-FDA3EEA0CC5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C802-1923-4A04-A0EB-57095FAD6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Content Placeholder 7" descr="7557ee99bd7f5869a5bf11bf6cf8242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000" y="1613700"/>
            <a:ext cx="6382800" cy="4787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4329320" cy="2907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724400"/>
            <a:ext cx="7620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ভিজিয়ে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990" y="381000"/>
            <a:ext cx="393881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187746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334000"/>
            <a:ext cx="82296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মহিষ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করানোর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79248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257800"/>
            <a:ext cx="81534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গৃহপালিত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মলমুত্র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"/>
            <a:ext cx="7401015" cy="48360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257800"/>
            <a:ext cx="85344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জন্তুর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মৃতদেহ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094837" cy="4825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257800"/>
            <a:ext cx="739140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ফেলার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80222_12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200"/>
            <a:ext cx="6096000" cy="4374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05400"/>
            <a:ext cx="7162800" cy="7078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কাচার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960438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25963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990600"/>
            <a:ext cx="3810000" cy="2667000"/>
          </a:xfrm>
          <a:prstGeom prst="rect">
            <a:avLst/>
          </a:prstGeom>
        </p:spPr>
      </p:pic>
      <p:pic>
        <p:nvPicPr>
          <p:cNvPr id="4" name="Picture 3" descr="t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4032897" cy="2584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4230469"/>
            <a:ext cx="86106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জলজ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7557ee99bd7f5869a5bf11bf6cf8242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295400"/>
            <a:ext cx="4953000" cy="51931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উপজিলাঃ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ঝিকরগাছা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জেলাঃ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38225"/>
            <a:ext cx="3429000" cy="2314575"/>
          </a:xfrm>
          <a:prstGeom prst="rect">
            <a:avLst/>
          </a:prstGeom>
        </p:spPr>
      </p:pic>
      <p:pic>
        <p:nvPicPr>
          <p:cNvPr id="5" name="Picture 4" descr="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066800"/>
            <a:ext cx="3727739" cy="2286000"/>
          </a:xfrm>
          <a:prstGeom prst="rect">
            <a:avLst/>
          </a:prstGeom>
        </p:spPr>
      </p:pic>
      <p:pic>
        <p:nvPicPr>
          <p:cNvPr id="6" name="Picture 5" descr="82a299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429000"/>
            <a:ext cx="4800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2065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24561"/>
            <a:ext cx="77724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733800"/>
            <a:ext cx="79248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জীবজগতের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রক্ষাকারী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অমূল্য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উপাদানগত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isuddhu p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846" y="304800"/>
            <a:ext cx="3409950" cy="28905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762000"/>
            <a:ext cx="15240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4572000" cy="285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200401"/>
            <a:ext cx="4038600" cy="6463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89940" y="3191805"/>
            <a:ext cx="38862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33400"/>
            <a:ext cx="6226153" cy="4267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181600"/>
            <a:ext cx="647700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6716805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572000"/>
            <a:ext cx="7010400" cy="19389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জলাশয়ে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কীটনাশক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জলাশয়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সাগরে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পড়ছে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228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 </vt:lpstr>
      <vt:lpstr>শিক্ষক পরিচিতি </vt:lpstr>
      <vt:lpstr>পাঠ পরিচিতি</vt:lpstr>
      <vt:lpstr>Slide 4</vt:lpstr>
      <vt:lpstr>Slide 5</vt:lpstr>
      <vt:lpstr>শিখন ফল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মূল্যায়ন </vt:lpstr>
      <vt:lpstr>Slide 17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sazzad</cp:lastModifiedBy>
  <cp:revision>64</cp:revision>
  <dcterms:created xsi:type="dcterms:W3CDTF">2019-11-14T15:09:24Z</dcterms:created>
  <dcterms:modified xsi:type="dcterms:W3CDTF">2019-11-17T15:39:20Z</dcterms:modified>
</cp:coreProperties>
</file>