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5" r:id="rId8"/>
    <p:sldId id="262" r:id="rId9"/>
    <p:sldId id="264" r:id="rId10"/>
    <p:sldId id="263" r:id="rId11"/>
    <p:sldId id="267" r:id="rId12"/>
    <p:sldId id="269" r:id="rId13"/>
    <p:sldId id="270" r:id="rId14"/>
    <p:sldId id="268" r:id="rId15"/>
    <p:sldId id="266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2040F-8295-4558-A187-FBB38AEC1C16}" type="doc">
      <dgm:prSet loTypeId="urn:microsoft.com/office/officeart/2005/8/layout/cycle2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7402E0-FE82-400A-8E1F-2320A8DCA580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সার্বিক </a:t>
          </a:r>
        </a:p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সেট</a:t>
          </a:r>
          <a:r>
            <a:rPr lang="bn-IN" sz="1400" dirty="0" smtClean="0"/>
            <a:t> </a:t>
          </a:r>
          <a:endParaRPr lang="en-US" sz="1400" dirty="0"/>
        </a:p>
      </dgm:t>
    </dgm:pt>
    <dgm:pt modelId="{D7DACA56-BF8A-4131-9C81-2022C6A8E18A}" type="parTrans" cxnId="{A6451BF1-FBE0-4D07-AE02-3E5DA7F5284E}">
      <dgm:prSet/>
      <dgm:spPr/>
      <dgm:t>
        <a:bodyPr/>
        <a:lstStyle/>
        <a:p>
          <a:endParaRPr lang="en-US"/>
        </a:p>
      </dgm:t>
    </dgm:pt>
    <dgm:pt modelId="{1769E05A-A3EA-4FA3-8264-6B2A18D60199}" type="sibTrans" cxnId="{A6451BF1-FBE0-4D07-AE02-3E5DA7F5284E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7745E9A-D4CA-479E-8A97-596D273AF549}">
      <dgm:prSet phldrT="[Text]" custT="1"/>
      <dgm:spPr>
        <a:solidFill>
          <a:srgbClr val="92D050"/>
        </a:solidFill>
      </dgm:spPr>
      <dgm:t>
        <a:bodyPr>
          <a:prstTxWarp prst="textPlain">
            <a:avLst/>
          </a:prstTxWarp>
        </a:bodyPr>
        <a:lstStyle/>
        <a:p>
          <a:r>
            <a:rPr lang="bn-IN" sz="20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সংযোগ </a:t>
          </a:r>
        </a:p>
        <a:p>
          <a:r>
            <a:rPr lang="bn-IN" sz="20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সেট </a:t>
          </a:r>
          <a:endParaRPr lang="en-US" sz="20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E634A9B8-0B43-4A8D-9AD4-C5CC987C6584}" type="parTrans" cxnId="{FA939273-A1DE-4756-90B5-35410376EFF9}">
      <dgm:prSet/>
      <dgm:spPr/>
      <dgm:t>
        <a:bodyPr/>
        <a:lstStyle/>
        <a:p>
          <a:endParaRPr lang="en-US"/>
        </a:p>
      </dgm:t>
    </dgm:pt>
    <dgm:pt modelId="{FD0223E5-9288-4F25-9989-B61E42280B90}" type="sibTrans" cxnId="{FA939273-A1DE-4756-90B5-35410376EFF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AA2B708-EEF8-4C20-82CE-7377CA4381A9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ছেদক </a:t>
          </a:r>
        </a:p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সেট</a:t>
          </a:r>
          <a:r>
            <a:rPr lang="bn-IN" sz="1600" dirty="0" smtClean="0">
              <a:solidFill>
                <a:schemeClr val="tx1"/>
              </a:solidFill>
            </a:rPr>
            <a:t> </a:t>
          </a:r>
          <a:endParaRPr lang="en-US" sz="1600" dirty="0">
            <a:solidFill>
              <a:schemeClr val="tx1"/>
            </a:solidFill>
          </a:endParaRPr>
        </a:p>
      </dgm:t>
    </dgm:pt>
    <dgm:pt modelId="{5F1C83C3-6337-415C-88BC-585030556E19}" type="parTrans" cxnId="{E7C08BA9-C5D1-4505-9421-4C8809C491C5}">
      <dgm:prSet/>
      <dgm:spPr/>
      <dgm:t>
        <a:bodyPr/>
        <a:lstStyle/>
        <a:p>
          <a:endParaRPr lang="en-US"/>
        </a:p>
      </dgm:t>
    </dgm:pt>
    <dgm:pt modelId="{C11820F8-72F4-4C05-A255-D5D1875CD477}" type="sibTrans" cxnId="{E7C08BA9-C5D1-4505-9421-4C8809C491C5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542D0401-B09A-41B5-8BA5-1CAB70F72DA6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নিশ্চেদ </a:t>
          </a:r>
        </a:p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সেট </a:t>
          </a:r>
          <a:endParaRPr lang="en-US" sz="24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1192EA84-A788-4899-9783-52F4BD8A81A3}" type="parTrans" cxnId="{5F120A55-EE98-4DF8-A70A-3E91DC71C7C1}">
      <dgm:prSet/>
      <dgm:spPr/>
      <dgm:t>
        <a:bodyPr/>
        <a:lstStyle/>
        <a:p>
          <a:endParaRPr lang="en-US"/>
        </a:p>
      </dgm:t>
    </dgm:pt>
    <dgm:pt modelId="{4DEC1510-8CD1-4482-82A9-0A200100ADA5}" type="sibTrans" cxnId="{5F120A55-EE98-4DF8-A70A-3E91DC71C7C1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FAAA4F69-30A1-41B8-A1E5-5F1BEB3F6F00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পূরক </a:t>
          </a:r>
        </a:p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সেট</a:t>
          </a:r>
          <a:r>
            <a:rPr lang="bn-IN" sz="1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endParaRPr lang="en-US" sz="16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B6AFD95F-737F-4905-8737-7BB3E2DCCE4B}" type="parTrans" cxnId="{46F50D81-8A05-4D37-AA00-532D8AF35B43}">
      <dgm:prSet/>
      <dgm:spPr/>
      <dgm:t>
        <a:bodyPr/>
        <a:lstStyle/>
        <a:p>
          <a:endParaRPr lang="en-US"/>
        </a:p>
      </dgm:t>
    </dgm:pt>
    <dgm:pt modelId="{9A975E27-8F12-4BA6-B77B-4A1E651D3559}" type="sibTrans" cxnId="{46F50D81-8A05-4D37-AA00-532D8AF35B43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2202E2E-C68A-4B26-84F9-9D296BD32639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ফাঁকা </a:t>
          </a:r>
        </a:p>
        <a:p>
          <a:r>
            <a:rPr lang="bn-IN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সেট </a:t>
          </a:r>
          <a:endParaRPr lang="en-US" sz="2400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66774548-BB7F-4A8F-9BC1-97479C1A779A}" type="parTrans" cxnId="{401507C7-A3CF-4D19-8FD0-D8AD7896B9B9}">
      <dgm:prSet/>
      <dgm:spPr/>
      <dgm:t>
        <a:bodyPr/>
        <a:lstStyle/>
        <a:p>
          <a:endParaRPr lang="en-US"/>
        </a:p>
      </dgm:t>
    </dgm:pt>
    <dgm:pt modelId="{045E0A36-4163-4102-B8DF-064C71270BB5}" type="sibTrans" cxnId="{401507C7-A3CF-4D19-8FD0-D8AD7896B9B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921E98F2-AE9D-4B21-AC2F-813BB2C0738E}" type="pres">
      <dgm:prSet presAssocID="{7282040F-8295-4558-A187-FBB38AEC1C1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8F9A82-6EA0-4A9C-92F1-EAD3B054069D}" type="pres">
      <dgm:prSet presAssocID="{0B7402E0-FE82-400A-8E1F-2320A8DCA580}" presName="node" presStyleLbl="node1" presStyleIdx="0" presStyleCnt="6" custRadScaleRad="85930" custRadScaleInc="-48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0C8E7-B117-434A-89FE-AF4ECA3D4D80}" type="pres">
      <dgm:prSet presAssocID="{1769E05A-A3EA-4FA3-8264-6B2A18D60199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22AB5B6-4C2C-4464-99FA-569B2AF92108}" type="pres">
      <dgm:prSet presAssocID="{1769E05A-A3EA-4FA3-8264-6B2A18D6019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E6BED523-961B-47A2-9025-1038E690552E}" type="pres">
      <dgm:prSet presAssocID="{67745E9A-D4CA-479E-8A97-596D273AF549}" presName="node" presStyleLbl="node1" presStyleIdx="1" presStyleCnt="6" custRadScaleRad="117913" custRadScaleInc="-38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44664-E4B3-4403-83B7-F4A50CA13C88}" type="pres">
      <dgm:prSet presAssocID="{FD0223E5-9288-4F25-9989-B61E42280B90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2052F15-D2C5-4852-B2C3-AF4545894B81}" type="pres">
      <dgm:prSet presAssocID="{FD0223E5-9288-4F25-9989-B61E42280B9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E31CDE3-4DB6-496A-A2FB-C6584BB1AC58}" type="pres">
      <dgm:prSet presAssocID="{2AA2B708-EEF8-4C20-82CE-7377CA4381A9}" presName="node" presStyleLbl="node1" presStyleIdx="2" presStyleCnt="6" custRadScaleRad="125221" custRadScaleInc="-66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30677-1C31-4BBE-A6B3-2E03F96C5C7C}" type="pres">
      <dgm:prSet presAssocID="{C11820F8-72F4-4C05-A255-D5D1875CD47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BDE21EA4-6381-401D-B72B-33D03F9CD51D}" type="pres">
      <dgm:prSet presAssocID="{C11820F8-72F4-4C05-A255-D5D1875CD47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F31D568-EA25-4A15-9426-35E6681A8889}" type="pres">
      <dgm:prSet presAssocID="{542D0401-B09A-41B5-8BA5-1CAB70F72DA6}" presName="node" presStyleLbl="node1" presStyleIdx="3" presStyleCnt="6" custScaleX="125221" custScaleY="81296" custRadScaleRad="94312" custRadScaleInc="-58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9A316-BB57-459D-AE28-A3A445920DC3}" type="pres">
      <dgm:prSet presAssocID="{4DEC1510-8CD1-4482-82A9-0A200100ADA5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59CCBD8-B0F1-4544-AB11-DE15D42AD9F9}" type="pres">
      <dgm:prSet presAssocID="{4DEC1510-8CD1-4482-82A9-0A200100ADA5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F5BDA77A-110F-4203-848F-301BDB5330B9}" type="pres">
      <dgm:prSet presAssocID="{FAAA4F69-30A1-41B8-A1E5-5F1BEB3F6F00}" presName="node" presStyleLbl="node1" presStyleIdx="4" presStyleCnt="6" custRadScaleRad="117557" custRadScaleInc="-15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8CBCB-9C8A-4948-858E-1C5778A585A6}" type="pres">
      <dgm:prSet presAssocID="{9A975E27-8F12-4BA6-B77B-4A1E651D3559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7B61006-E3EA-4A2E-9E94-E8BB460E99BE}" type="pres">
      <dgm:prSet presAssocID="{9A975E27-8F12-4BA6-B77B-4A1E651D355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12D4AE4-5203-4F2C-9BB1-D6886147D067}" type="pres">
      <dgm:prSet presAssocID="{22202E2E-C68A-4B26-84F9-9D296BD32639}" presName="node" presStyleLbl="node1" presStyleIdx="5" presStyleCnt="6" custRadScaleRad="121314" custRadScaleInc="-47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D746F-934E-4323-9295-A4D97AC62143}" type="pres">
      <dgm:prSet presAssocID="{045E0A36-4163-4102-B8DF-064C71270BB5}" presName="sibTrans" presStyleLbl="sibTrans2D1" presStyleIdx="5" presStyleCnt="6"/>
      <dgm:spPr/>
      <dgm:t>
        <a:bodyPr/>
        <a:lstStyle/>
        <a:p>
          <a:endParaRPr lang="en-US"/>
        </a:p>
      </dgm:t>
    </dgm:pt>
    <dgm:pt modelId="{60D33ECD-0026-4224-B9BB-333B8FDDED3E}" type="pres">
      <dgm:prSet presAssocID="{045E0A36-4163-4102-B8DF-064C71270BB5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401507C7-A3CF-4D19-8FD0-D8AD7896B9B9}" srcId="{7282040F-8295-4558-A187-FBB38AEC1C16}" destId="{22202E2E-C68A-4B26-84F9-9D296BD32639}" srcOrd="5" destOrd="0" parTransId="{66774548-BB7F-4A8F-9BC1-97479C1A779A}" sibTransId="{045E0A36-4163-4102-B8DF-064C71270BB5}"/>
    <dgm:cxn modelId="{46F50D81-8A05-4D37-AA00-532D8AF35B43}" srcId="{7282040F-8295-4558-A187-FBB38AEC1C16}" destId="{FAAA4F69-30A1-41B8-A1E5-5F1BEB3F6F00}" srcOrd="4" destOrd="0" parTransId="{B6AFD95F-737F-4905-8737-7BB3E2DCCE4B}" sibTransId="{9A975E27-8F12-4BA6-B77B-4A1E651D3559}"/>
    <dgm:cxn modelId="{1D4E0890-B5BD-41D7-B296-CB9443744D0C}" type="presOf" srcId="{C11820F8-72F4-4C05-A255-D5D1875CD477}" destId="{14B30677-1C31-4BBE-A6B3-2E03F96C5C7C}" srcOrd="0" destOrd="0" presId="urn:microsoft.com/office/officeart/2005/8/layout/cycle2"/>
    <dgm:cxn modelId="{449DD9E6-6078-4DB4-BEE4-7DC16084901E}" type="presOf" srcId="{9A975E27-8F12-4BA6-B77B-4A1E651D3559}" destId="{97B61006-E3EA-4A2E-9E94-E8BB460E99BE}" srcOrd="1" destOrd="0" presId="urn:microsoft.com/office/officeart/2005/8/layout/cycle2"/>
    <dgm:cxn modelId="{378DF6C1-4D82-4AB6-9BBB-1AE27F5F09A5}" type="presOf" srcId="{FD0223E5-9288-4F25-9989-B61E42280B90}" destId="{4F344664-E4B3-4403-83B7-F4A50CA13C88}" srcOrd="0" destOrd="0" presId="urn:microsoft.com/office/officeart/2005/8/layout/cycle2"/>
    <dgm:cxn modelId="{5F120A55-EE98-4DF8-A70A-3E91DC71C7C1}" srcId="{7282040F-8295-4558-A187-FBB38AEC1C16}" destId="{542D0401-B09A-41B5-8BA5-1CAB70F72DA6}" srcOrd="3" destOrd="0" parTransId="{1192EA84-A788-4899-9783-52F4BD8A81A3}" sibTransId="{4DEC1510-8CD1-4482-82A9-0A200100ADA5}"/>
    <dgm:cxn modelId="{71D694F6-4A23-441E-9578-D23F0D8BCC91}" type="presOf" srcId="{045E0A36-4163-4102-B8DF-064C71270BB5}" destId="{660D746F-934E-4323-9295-A4D97AC62143}" srcOrd="0" destOrd="0" presId="urn:microsoft.com/office/officeart/2005/8/layout/cycle2"/>
    <dgm:cxn modelId="{B801D06B-234B-41EA-B55B-BDFC44BD62E7}" type="presOf" srcId="{542D0401-B09A-41B5-8BA5-1CAB70F72DA6}" destId="{BF31D568-EA25-4A15-9426-35E6681A8889}" srcOrd="0" destOrd="0" presId="urn:microsoft.com/office/officeart/2005/8/layout/cycle2"/>
    <dgm:cxn modelId="{E3795B93-7A7E-49AB-BA60-C7A349AA9EF5}" type="presOf" srcId="{045E0A36-4163-4102-B8DF-064C71270BB5}" destId="{60D33ECD-0026-4224-B9BB-333B8FDDED3E}" srcOrd="1" destOrd="0" presId="urn:microsoft.com/office/officeart/2005/8/layout/cycle2"/>
    <dgm:cxn modelId="{FA939273-A1DE-4756-90B5-35410376EFF9}" srcId="{7282040F-8295-4558-A187-FBB38AEC1C16}" destId="{67745E9A-D4CA-479E-8A97-596D273AF549}" srcOrd="1" destOrd="0" parTransId="{E634A9B8-0B43-4A8D-9AD4-C5CC987C6584}" sibTransId="{FD0223E5-9288-4F25-9989-B61E42280B90}"/>
    <dgm:cxn modelId="{C044513C-FE17-433D-81A5-AE5C746542E7}" type="presOf" srcId="{4DEC1510-8CD1-4482-82A9-0A200100ADA5}" destId="{359CCBD8-B0F1-4544-AB11-DE15D42AD9F9}" srcOrd="1" destOrd="0" presId="urn:microsoft.com/office/officeart/2005/8/layout/cycle2"/>
    <dgm:cxn modelId="{1E707861-F45B-4AEC-9FAB-1541EF583C3D}" type="presOf" srcId="{0B7402E0-FE82-400A-8E1F-2320A8DCA580}" destId="{BA8F9A82-6EA0-4A9C-92F1-EAD3B054069D}" srcOrd="0" destOrd="0" presId="urn:microsoft.com/office/officeart/2005/8/layout/cycle2"/>
    <dgm:cxn modelId="{303D453F-B17E-45CD-B715-581CF4D03AE2}" type="presOf" srcId="{67745E9A-D4CA-479E-8A97-596D273AF549}" destId="{E6BED523-961B-47A2-9025-1038E690552E}" srcOrd="0" destOrd="0" presId="urn:microsoft.com/office/officeart/2005/8/layout/cycle2"/>
    <dgm:cxn modelId="{78192E84-55D7-485D-A757-3CC1A83B8E57}" type="presOf" srcId="{FAAA4F69-30A1-41B8-A1E5-5F1BEB3F6F00}" destId="{F5BDA77A-110F-4203-848F-301BDB5330B9}" srcOrd="0" destOrd="0" presId="urn:microsoft.com/office/officeart/2005/8/layout/cycle2"/>
    <dgm:cxn modelId="{A6451BF1-FBE0-4D07-AE02-3E5DA7F5284E}" srcId="{7282040F-8295-4558-A187-FBB38AEC1C16}" destId="{0B7402E0-FE82-400A-8E1F-2320A8DCA580}" srcOrd="0" destOrd="0" parTransId="{D7DACA56-BF8A-4131-9C81-2022C6A8E18A}" sibTransId="{1769E05A-A3EA-4FA3-8264-6B2A18D60199}"/>
    <dgm:cxn modelId="{E8C3659A-BE54-47E6-B41C-D5D337590B8A}" type="presOf" srcId="{7282040F-8295-4558-A187-FBB38AEC1C16}" destId="{921E98F2-AE9D-4B21-AC2F-813BB2C0738E}" srcOrd="0" destOrd="0" presId="urn:microsoft.com/office/officeart/2005/8/layout/cycle2"/>
    <dgm:cxn modelId="{6FD9BF2C-C1D2-4708-A028-B24A4C61A1B3}" type="presOf" srcId="{4DEC1510-8CD1-4482-82A9-0A200100ADA5}" destId="{FA59A316-BB57-459D-AE28-A3A445920DC3}" srcOrd="0" destOrd="0" presId="urn:microsoft.com/office/officeart/2005/8/layout/cycle2"/>
    <dgm:cxn modelId="{C5596F27-7219-4F55-82C0-821C84039301}" type="presOf" srcId="{FD0223E5-9288-4F25-9989-B61E42280B90}" destId="{72052F15-D2C5-4852-B2C3-AF4545894B81}" srcOrd="1" destOrd="0" presId="urn:microsoft.com/office/officeart/2005/8/layout/cycle2"/>
    <dgm:cxn modelId="{E7C08BA9-C5D1-4505-9421-4C8809C491C5}" srcId="{7282040F-8295-4558-A187-FBB38AEC1C16}" destId="{2AA2B708-EEF8-4C20-82CE-7377CA4381A9}" srcOrd="2" destOrd="0" parTransId="{5F1C83C3-6337-415C-88BC-585030556E19}" sibTransId="{C11820F8-72F4-4C05-A255-D5D1875CD477}"/>
    <dgm:cxn modelId="{3B480F95-B60F-4E68-9421-AAD6A2A9EB6C}" type="presOf" srcId="{1769E05A-A3EA-4FA3-8264-6B2A18D60199}" destId="{4A40C8E7-B117-434A-89FE-AF4ECA3D4D80}" srcOrd="0" destOrd="0" presId="urn:microsoft.com/office/officeart/2005/8/layout/cycle2"/>
    <dgm:cxn modelId="{6C60A151-0B32-4DE3-9E2B-265976427966}" type="presOf" srcId="{C11820F8-72F4-4C05-A255-D5D1875CD477}" destId="{BDE21EA4-6381-401D-B72B-33D03F9CD51D}" srcOrd="1" destOrd="0" presId="urn:microsoft.com/office/officeart/2005/8/layout/cycle2"/>
    <dgm:cxn modelId="{1EFB82C6-4550-4A1B-B2A3-20E109C34060}" type="presOf" srcId="{9A975E27-8F12-4BA6-B77B-4A1E651D3559}" destId="{9C08CBCB-9C8A-4948-858E-1C5778A585A6}" srcOrd="0" destOrd="0" presId="urn:microsoft.com/office/officeart/2005/8/layout/cycle2"/>
    <dgm:cxn modelId="{23FF8160-B871-40A2-A448-39BF0A9DBE05}" type="presOf" srcId="{1769E05A-A3EA-4FA3-8264-6B2A18D60199}" destId="{622AB5B6-4C2C-4464-99FA-569B2AF92108}" srcOrd="1" destOrd="0" presId="urn:microsoft.com/office/officeart/2005/8/layout/cycle2"/>
    <dgm:cxn modelId="{33284E7A-377A-48F1-9B6F-F207959F37C9}" type="presOf" srcId="{2AA2B708-EEF8-4C20-82CE-7377CA4381A9}" destId="{FE31CDE3-4DB6-496A-A2FB-C6584BB1AC58}" srcOrd="0" destOrd="0" presId="urn:microsoft.com/office/officeart/2005/8/layout/cycle2"/>
    <dgm:cxn modelId="{06E079DE-615D-4F7F-8E7A-61E4100B7E3D}" type="presOf" srcId="{22202E2E-C68A-4B26-84F9-9D296BD32639}" destId="{412D4AE4-5203-4F2C-9BB1-D6886147D067}" srcOrd="0" destOrd="0" presId="urn:microsoft.com/office/officeart/2005/8/layout/cycle2"/>
    <dgm:cxn modelId="{9ADA9627-66A8-44F1-A215-866BA87FBC5A}" type="presParOf" srcId="{921E98F2-AE9D-4B21-AC2F-813BB2C0738E}" destId="{BA8F9A82-6EA0-4A9C-92F1-EAD3B054069D}" srcOrd="0" destOrd="0" presId="urn:microsoft.com/office/officeart/2005/8/layout/cycle2"/>
    <dgm:cxn modelId="{ED9712BC-374B-4AD6-85B2-8D337392EA66}" type="presParOf" srcId="{921E98F2-AE9D-4B21-AC2F-813BB2C0738E}" destId="{4A40C8E7-B117-434A-89FE-AF4ECA3D4D80}" srcOrd="1" destOrd="0" presId="urn:microsoft.com/office/officeart/2005/8/layout/cycle2"/>
    <dgm:cxn modelId="{0745CE8F-EBF4-425A-9E3B-18DC28DC4850}" type="presParOf" srcId="{4A40C8E7-B117-434A-89FE-AF4ECA3D4D80}" destId="{622AB5B6-4C2C-4464-99FA-569B2AF92108}" srcOrd="0" destOrd="0" presId="urn:microsoft.com/office/officeart/2005/8/layout/cycle2"/>
    <dgm:cxn modelId="{15EDC9F9-7D5E-4842-9F9D-0B5A35BE936B}" type="presParOf" srcId="{921E98F2-AE9D-4B21-AC2F-813BB2C0738E}" destId="{E6BED523-961B-47A2-9025-1038E690552E}" srcOrd="2" destOrd="0" presId="urn:microsoft.com/office/officeart/2005/8/layout/cycle2"/>
    <dgm:cxn modelId="{73C769DA-0BB3-4283-A5C5-513C9D6B73C5}" type="presParOf" srcId="{921E98F2-AE9D-4B21-AC2F-813BB2C0738E}" destId="{4F344664-E4B3-4403-83B7-F4A50CA13C88}" srcOrd="3" destOrd="0" presId="urn:microsoft.com/office/officeart/2005/8/layout/cycle2"/>
    <dgm:cxn modelId="{F1DBA32E-F01C-4FCC-99C3-BF302FD5263E}" type="presParOf" srcId="{4F344664-E4B3-4403-83B7-F4A50CA13C88}" destId="{72052F15-D2C5-4852-B2C3-AF4545894B81}" srcOrd="0" destOrd="0" presId="urn:microsoft.com/office/officeart/2005/8/layout/cycle2"/>
    <dgm:cxn modelId="{9F64E97F-EE87-4120-8C6E-C0D745B6B8C7}" type="presParOf" srcId="{921E98F2-AE9D-4B21-AC2F-813BB2C0738E}" destId="{FE31CDE3-4DB6-496A-A2FB-C6584BB1AC58}" srcOrd="4" destOrd="0" presId="urn:microsoft.com/office/officeart/2005/8/layout/cycle2"/>
    <dgm:cxn modelId="{42C01C7B-42F3-48CD-A841-83475796A7E4}" type="presParOf" srcId="{921E98F2-AE9D-4B21-AC2F-813BB2C0738E}" destId="{14B30677-1C31-4BBE-A6B3-2E03F96C5C7C}" srcOrd="5" destOrd="0" presId="urn:microsoft.com/office/officeart/2005/8/layout/cycle2"/>
    <dgm:cxn modelId="{37CCBCD2-C6F7-492F-80DE-4FB9A888F61C}" type="presParOf" srcId="{14B30677-1C31-4BBE-A6B3-2E03F96C5C7C}" destId="{BDE21EA4-6381-401D-B72B-33D03F9CD51D}" srcOrd="0" destOrd="0" presId="urn:microsoft.com/office/officeart/2005/8/layout/cycle2"/>
    <dgm:cxn modelId="{A4FDDF5F-159C-40AA-9B40-B13A3708793C}" type="presParOf" srcId="{921E98F2-AE9D-4B21-AC2F-813BB2C0738E}" destId="{BF31D568-EA25-4A15-9426-35E6681A8889}" srcOrd="6" destOrd="0" presId="urn:microsoft.com/office/officeart/2005/8/layout/cycle2"/>
    <dgm:cxn modelId="{43FF5F0A-336F-4466-B7DA-4BD533EDC69D}" type="presParOf" srcId="{921E98F2-AE9D-4B21-AC2F-813BB2C0738E}" destId="{FA59A316-BB57-459D-AE28-A3A445920DC3}" srcOrd="7" destOrd="0" presId="urn:microsoft.com/office/officeart/2005/8/layout/cycle2"/>
    <dgm:cxn modelId="{61DCE856-7941-4696-973F-3C0A52A6905A}" type="presParOf" srcId="{FA59A316-BB57-459D-AE28-A3A445920DC3}" destId="{359CCBD8-B0F1-4544-AB11-DE15D42AD9F9}" srcOrd="0" destOrd="0" presId="urn:microsoft.com/office/officeart/2005/8/layout/cycle2"/>
    <dgm:cxn modelId="{ADF7F767-5319-486B-B9D0-7F2FDF5C48C8}" type="presParOf" srcId="{921E98F2-AE9D-4B21-AC2F-813BB2C0738E}" destId="{F5BDA77A-110F-4203-848F-301BDB5330B9}" srcOrd="8" destOrd="0" presId="urn:microsoft.com/office/officeart/2005/8/layout/cycle2"/>
    <dgm:cxn modelId="{C2023D7E-6B69-46E9-AF13-B423A5A2020E}" type="presParOf" srcId="{921E98F2-AE9D-4B21-AC2F-813BB2C0738E}" destId="{9C08CBCB-9C8A-4948-858E-1C5778A585A6}" srcOrd="9" destOrd="0" presId="urn:microsoft.com/office/officeart/2005/8/layout/cycle2"/>
    <dgm:cxn modelId="{F23AABE9-2D38-47AA-92C0-754A2129ED44}" type="presParOf" srcId="{9C08CBCB-9C8A-4948-858E-1C5778A585A6}" destId="{97B61006-E3EA-4A2E-9E94-E8BB460E99BE}" srcOrd="0" destOrd="0" presId="urn:microsoft.com/office/officeart/2005/8/layout/cycle2"/>
    <dgm:cxn modelId="{B146E9DA-2202-4413-AB62-596CB87B35C5}" type="presParOf" srcId="{921E98F2-AE9D-4B21-AC2F-813BB2C0738E}" destId="{412D4AE4-5203-4F2C-9BB1-D6886147D067}" srcOrd="10" destOrd="0" presId="urn:microsoft.com/office/officeart/2005/8/layout/cycle2"/>
    <dgm:cxn modelId="{728C524B-4693-4FF7-883B-DE014FEC85A1}" type="presParOf" srcId="{921E98F2-AE9D-4B21-AC2F-813BB2C0738E}" destId="{660D746F-934E-4323-9295-A4D97AC62143}" srcOrd="11" destOrd="0" presId="urn:microsoft.com/office/officeart/2005/8/layout/cycle2"/>
    <dgm:cxn modelId="{878739EB-041A-4273-99AE-411FC17F4AEC}" type="presParOf" srcId="{660D746F-934E-4323-9295-A4D97AC62143}" destId="{60D33ECD-0026-4224-B9BB-333B8FDDED3E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isy-flower-spring-marguerite-6785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600200" y="685800"/>
            <a:ext cx="5334000" cy="16764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IN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মাল্টিমিডিয়া ক্লাস রুমে সবাইকে </a:t>
            </a:r>
            <a:endParaRPr lang="en-US" sz="2800" dirty="0">
              <a:solidFill>
                <a:schemeClr val="accent3">
                  <a:lumMod val="20000"/>
                  <a:lumOff val="8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Picture 7" descr="pink-red-flower-gift-6851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1905000" y="4800600"/>
            <a:ext cx="4343400" cy="183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8800" y="2590800"/>
            <a:ext cx="4876800" cy="20574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2971800" y="152400"/>
            <a:ext cx="2743200" cy="1219200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সেট প্রকাশের পদ্ধতি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সেট গঠন পদ্ধতিঃ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এ পদ্ধতিতে সেটের সকল  উপাদান সুনির্দিষ্টভাবে উল্লেখ না করে উপাদান নির্ধারনের জন্য শর্ত দেওয়া থাকে।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4384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যেমনঃ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10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এর চেয়ে ছোট স্বাভাবিক জোড় সংখ্যার সেট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হলে,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A={x:x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স্বাভাবিক জোড় সংখ্যা,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x&lt;10}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4290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সেট গঠন পদ্ধতির বৈশিষ্ট হচ্ছে {} এর ভেতরে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‘: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’ চিহ্নের আগে একটি অজানা রাশি বা চলক ধরে নিতে হয় এবং পরে চলকের ওপরে প্রয়োজনীয় শর্ত আরোপ করতে হয়।যেমনঃ {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3,6,9,12}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সেটটিকে সেট গঠন পদ্ধতিতে প্রকাশ করতে চাইলে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3,6,9,12 ,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সংখ্যাগুলো স্বাভাবিক সংখ্যা, যা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3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দ্বারা বিভাজ্য এবং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12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এর বড় নয়। এখানে সেটের উপাদানকে ‘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y’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চলক বিবেচনা করলে ‘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y’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-এর  ওপর শর্ত হবে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y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স্বাভাবিক সংখ্যা,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3-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এর গুণিতক এবং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12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এর চেয়ে বড় নয়। অর্থাৎ{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y:y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স্বাভাবিক সংখ্যা,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3-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গুণিতক এবং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y≠12}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।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2590800" y="228600"/>
            <a:ext cx="4191000" cy="1371600"/>
          </a:xfrm>
          <a:prstGeom prst="wave">
            <a:avLst/>
          </a:prstGeom>
          <a:ln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সেটের প্রকারভেদ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3581400"/>
            <a:ext cx="1066800" cy="76200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সেট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F9A82-6EA0-4A9C-92F1-EAD3B05406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40C8E7-B117-434A-89FE-AF4ECA3D4D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ED523-961B-47A2-9025-1038E69055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44664-E4B3-4403-83B7-F4A50CA13C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DE3-4DB6-496A-A2FB-C6584BB1A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30677-1C31-4BBE-A6B3-2E03F96C5C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31D568-EA25-4A15-9426-35E6681A888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9A316-BB57-459D-AE28-A3A445920D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DA77A-110F-4203-848F-301BDB5330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BCB-9C8A-4948-858E-1C5778A585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D4AE4-5203-4F2C-9BB1-D6886147D0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D746F-934E-4323-9295-A4D97AC6214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Sub>
          <a:bldDgm bld="one"/>
        </p:bldSub>
      </p:bldGraphic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685800" y="838200"/>
            <a:ext cx="7467600" cy="5486400"/>
          </a:xfrm>
          <a:prstGeom prst="horizontalScroll">
            <a:avLst>
              <a:gd name="adj" fmla="val 972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2514600" y="304800"/>
            <a:ext cx="3505200" cy="914400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bliqueBottomRigh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একক কাজ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419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1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থেকে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20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পর্‍্যন্ত মৌলিক সংখ্যাসমূহের সেট লেখ।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7" name="Picture 3" descr="C:\Users\i\Pictures\aa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5522" y="1523999"/>
            <a:ext cx="3159077" cy="267544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514600" y="304800"/>
            <a:ext cx="3200400" cy="1447800"/>
          </a:xfrm>
          <a:prstGeom prst="flowChartTerminator">
            <a:avLst/>
          </a:prstGeom>
          <a:solidFill>
            <a:schemeClr val="accent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419600"/>
            <a:ext cx="6705600" cy="10772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সেটের প্রকারভেদের নাম লিখে নামগুলো তালিকা পদ্ধতিতে প্রকাশ কর 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i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49770"/>
            <a:ext cx="4267200" cy="2839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914400" y="457200"/>
            <a:ext cx="2590800" cy="144780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দলীয় কাজ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6781800" cy="52322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A={3,6,9,12,15}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সেট গঠণ পদ্ধতিতে প্রকাশ কর।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029200"/>
            <a:ext cx="6781800" cy="9906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/>
              <a:t>2</a:t>
            </a:r>
            <a:r>
              <a:rPr lang="en-US" b="1" dirty="0" smtClean="0"/>
              <a:t>.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তোমার শ্রেণির পাঠ্য পুস্তকের নামের সেট তালিকা পদ্ধতিতে প্রকাশ কর।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4" name="Picture 2" descr="C:\Users\i\Pictures\2017-07-22-12-55-16-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8600"/>
            <a:ext cx="472440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mond 7"/>
          <p:cNvSpPr/>
          <p:nvPr/>
        </p:nvSpPr>
        <p:spPr>
          <a:xfrm>
            <a:off x="2819400" y="152400"/>
            <a:ext cx="2819400" cy="1600200"/>
          </a:xfrm>
          <a:prstGeom prst="diamond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438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১। সেট কাকে বলে? ইহাকে কি দ্বারা প্রকাশ করা হইয়?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8956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২। সেটের উপাদান প্রকাশ করা হয় কি দ্বারা?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4290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৩।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€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চিহ্নের নাম কি?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3810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৪। সেট প্রকাশ পদ্ধতি কয়টি এবং কি কি?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419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৫।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B={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a,b,c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}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এটি কি ধরনের সেট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?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50292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৬। {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x€: x &lt;7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x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বিজোড় সংখ্যা} এটি কোন ধরনের সেট?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\Desktop\photo-1533889047878-f68872f7ff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1001"/>
            <a:ext cx="4800600" cy="291465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371600" y="3810000"/>
            <a:ext cx="6705600" cy="954107"/>
          </a:xfrm>
          <a:prstGeom prst="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1.B={x:x,24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এর গুনণীয়ক} সেটটিকে তালিকা পদ্ধতিতে প্রকাশ কর।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105400"/>
            <a:ext cx="6400800" cy="954107"/>
          </a:xfrm>
          <a:prstGeom prst="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2.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তালিকা পদ্ধতিতে সার্কভুক্ত দেশগুলোর নামের সেট লেখ।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685800"/>
            <a:ext cx="1927131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609600" y="685800"/>
            <a:ext cx="7848600" cy="5486400"/>
          </a:xfrm>
          <a:prstGeom prst="hexagon">
            <a:avLst>
              <a:gd name="adj" fmla="val 0"/>
              <a:gd name="vf" fmla="val 11547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64008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শিক্ষকদের সম্মান করব এবং তাঁদের কথা মেনে চলব</a:t>
            </a:r>
            <a:endParaRPr 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572000"/>
            <a:ext cx="6172200" cy="1676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prstTxWarp prst="textWave4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সবাইকে ধন্যবাদ 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i\Pictures\51pFnLL42wL._SX425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838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95600" y="533400"/>
            <a:ext cx="2971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48794" y="4190206"/>
            <a:ext cx="2895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" y="3124200"/>
            <a:ext cx="3810000" cy="1905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সহকারী শিক্ষক(বি,এসসি)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আলতাদীঘি স্নাতক মাদরাসা,শেরপুর,বগুড়া</a:t>
            </a:r>
            <a:r>
              <a:rPr lang="bn-IN" sz="1600" dirty="0" smtClean="0"/>
              <a:t>।</a:t>
            </a:r>
            <a:endParaRPr lang="en-US" sz="1600" dirty="0" smtClean="0"/>
          </a:p>
          <a:p>
            <a:r>
              <a:rPr lang="bn-IN" sz="2000" dirty="0" smtClean="0">
                <a:latin typeface="Nikosh" pitchFamily="2" charset="0"/>
                <a:cs typeface="Nikosh" pitchFamily="2" charset="0"/>
              </a:rPr>
              <a:t>মোবাইলঃ 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01728247910</a:t>
            </a:r>
          </a:p>
          <a:p>
            <a:r>
              <a:rPr lang="bn-IN" sz="2000" dirty="0" smtClean="0">
                <a:latin typeface="Nikosh" pitchFamily="2" charset="0"/>
                <a:cs typeface="Nikosh" pitchFamily="2" charset="0"/>
              </a:rPr>
              <a:t>ই-মেইলঃ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delwara@gmail.com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88523" y="3083169"/>
            <a:ext cx="3962400" cy="252376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050" dirty="0" smtClean="0">
                <a:latin typeface="Nikosh" pitchFamily="2" charset="0"/>
                <a:cs typeface="Nikosh" pitchFamily="2" charset="0"/>
              </a:rPr>
              <a:t>শ্রেণিঃ- ৮ম </a:t>
            </a:r>
          </a:p>
          <a:p>
            <a:r>
              <a:rPr lang="bn-IN" sz="1050" dirty="0" smtClean="0">
                <a:latin typeface="Nikosh" pitchFamily="2" charset="0"/>
                <a:cs typeface="Nikosh" pitchFamily="2" charset="0"/>
              </a:rPr>
              <a:t>বিষয়ঃ- গণিত </a:t>
            </a:r>
          </a:p>
          <a:p>
            <a:r>
              <a:rPr lang="bn-IN" sz="1050" dirty="0" smtClean="0">
                <a:latin typeface="Nikosh" pitchFamily="2" charset="0"/>
                <a:cs typeface="Nikosh" pitchFamily="2" charset="0"/>
              </a:rPr>
              <a:t>অধ্যায়ঃ- ৭ম </a:t>
            </a:r>
          </a:p>
          <a:p>
            <a:r>
              <a:rPr lang="bn-IN" sz="1050" dirty="0" smtClean="0">
                <a:latin typeface="Nikosh" pitchFamily="2" charset="0"/>
                <a:cs typeface="Nikosh" pitchFamily="2" charset="0"/>
              </a:rPr>
              <a:t>সময়ঃ- ৪৫ মিনিট।</a:t>
            </a:r>
          </a:p>
          <a:p>
            <a:r>
              <a:rPr lang="bn-IN" sz="1050" dirty="0" smtClean="0">
                <a:latin typeface="Nikosh" pitchFamily="2" charset="0"/>
                <a:cs typeface="Nikosh" pitchFamily="2" charset="0"/>
              </a:rPr>
              <a:t>তারিখঃ-২৭/০৯/২০১৯ ইং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7169" name="Picture 1" descr="C:\Users\i\Desktop\69841349_394064228211885_616202999521345536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5800" y="1219200"/>
            <a:ext cx="1807633" cy="13557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nar s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2845810" cy="1600200"/>
          </a:xfrm>
          <a:prstGeom prst="rect">
            <a:avLst/>
          </a:prstGeom>
        </p:spPr>
      </p:pic>
      <p:pic>
        <p:nvPicPr>
          <p:cNvPr id="6" name="Picture 5" descr="mala s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447800"/>
            <a:ext cx="2140032" cy="1905000"/>
          </a:xfrm>
          <a:prstGeom prst="rect">
            <a:avLst/>
          </a:prstGeom>
        </p:spPr>
      </p:pic>
      <p:pic>
        <p:nvPicPr>
          <p:cNvPr id="7" name="Picture 6" descr="mobil s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267200"/>
            <a:ext cx="2124075" cy="1685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54E674C-9B96-471A-9BB4-8974255E4D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267200"/>
            <a:ext cx="2526943" cy="1600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3000" y="3505200"/>
            <a:ext cx="1600200" cy="523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ডিনার সেট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429000"/>
            <a:ext cx="1524000" cy="523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গহনা সেট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943600"/>
            <a:ext cx="1905000" cy="523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মোবাইল সেট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2200" y="5943600"/>
            <a:ext cx="1430200" cy="523220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সোফা সেট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2209800" y="228600"/>
            <a:ext cx="4953000" cy="9144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ছবিতেএ গুলো কি?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772400" cy="6406977"/>
          </a:xfrm>
          <a:prstGeom prst="rect">
            <a:avLst/>
          </a:prstGeom>
          <a:solidFill>
            <a:schemeClr val="accent2"/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514600" y="838200"/>
            <a:ext cx="3352800" cy="58477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3200" dirty="0">
              <a:ln>
                <a:solidFill>
                  <a:srgbClr val="00B050"/>
                </a:solidFill>
              </a:ln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Diamond 5"/>
          <p:cNvSpPr/>
          <p:nvPr/>
        </p:nvSpPr>
        <p:spPr>
          <a:xfrm>
            <a:off x="2743200" y="4495800"/>
            <a:ext cx="3581400" cy="1447800"/>
          </a:xfrm>
          <a:prstGeom prst="diamond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সেট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এই পাঠ শেষে শিক্ষার্থীরা যা শিখবেঃ-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4384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সেট কী তা বলতে পারবে।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971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সেট প্রকাশের প্রতীক সমূহ কী তা বলতে পারবে।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429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সেট প্রকাশের পদ্ধতি বর্ণনা করতে পারবে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396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সেটের প্রকারভেদ সম্পর্কে বলতে পারবে।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/>
          <p:cNvSpPr/>
          <p:nvPr/>
        </p:nvSpPr>
        <p:spPr>
          <a:xfrm>
            <a:off x="2590800" y="152400"/>
            <a:ext cx="3505200" cy="1905000"/>
          </a:xfrm>
          <a:prstGeom prst="diamond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1200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1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6670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সেটঃ</a:t>
            </a:r>
            <a:r>
              <a:rPr lang="bn-IN" sz="2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বাস্তব বা চিন্তা জগতের সু-সংজ্ঞায়িত বস্তুর সমাবেশ বা সংগ্রহকে সেট বলে। যেমন </a:t>
            </a:r>
            <a:endParaRPr lang="en-US" dirty="0"/>
          </a:p>
        </p:txBody>
      </p:sp>
      <p:pic>
        <p:nvPicPr>
          <p:cNvPr id="4" name="Picture 3" descr="sha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91000"/>
            <a:ext cx="2266950" cy="1704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096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শাড়ির সেট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191000"/>
            <a:ext cx="233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34000" y="6096000"/>
            <a:ext cx="145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ডিনার সেট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2743200" y="228600"/>
            <a:ext cx="3124200" cy="1219200"/>
          </a:xfrm>
          <a:prstGeom prst="diamond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5240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সেট কে সাধারণত ইংরেজি বর্ণমালার বড় হাতের অক্ষর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A,B,C…..X,Y,Z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দ্বারা প্রকাশ করা হয়।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7831" y="2667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সেটের প্রত্যেক বস্তুকে সেটের উপদান 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Element)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বলা হয়। সেটের উপদানকে ছোট হাতের অক্ষর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a,b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c……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x,y,z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দ্বারা প্রকাশ করা হয়।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2662" y="403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সেটের উপাদান লেখতে কমা ব্যবহার করতে হয় এবং সেটের উপদানগুলোকে {} এই বন্ধনীর মধ্যে অন্তর্ভূক্ত করে সেট হিসাবে ব্যবহার করা হয়।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5626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যেমনঃ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A={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a,b,c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2895600" y="152400"/>
            <a:ext cx="2895600" cy="1752600"/>
          </a:xfrm>
          <a:prstGeom prst="diamond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0574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 €=Belongs to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এর অর্থ বিদ্যামান। </a:t>
            </a: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       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যেমন-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B={1,2,3,4}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এখানে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4 € B.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371600" y="3352800"/>
            <a:ext cx="6324600" cy="1815882"/>
            <a:chOff x="1371600" y="3048000"/>
            <a:chExt cx="6324600" cy="1815882"/>
          </a:xfrm>
        </p:grpSpPr>
        <p:grpSp>
          <p:nvGrpSpPr>
            <p:cNvPr id="15" name="Group 14"/>
            <p:cNvGrpSpPr/>
            <p:nvPr/>
          </p:nvGrpSpPr>
          <p:grpSpPr>
            <a:xfrm>
              <a:off x="1371600" y="3048000"/>
              <a:ext cx="6324600" cy="1815882"/>
              <a:chOff x="1371600" y="3055057"/>
              <a:chExt cx="6324600" cy="1815882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371600" y="3055057"/>
                <a:ext cx="63246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q"/>
                </a:pP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 €= Does not Belongs to. (</a:t>
                </a:r>
                <a:r>
                  <a:rPr lang="bn-IN" sz="2800" dirty="0" smtClean="0">
                    <a:latin typeface="Nikosh" pitchFamily="2" charset="0"/>
                    <a:cs typeface="Nikosh" pitchFamily="2" charset="0"/>
                  </a:rPr>
                  <a:t>বিদ্যামান নয়। যেমন-</a:t>
                </a:r>
              </a:p>
              <a:p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R={ </a:t>
                </a:r>
                <a:r>
                  <a:rPr lang="bn-IN" sz="2800" dirty="0" smtClean="0">
                    <a:latin typeface="Nikosh" pitchFamily="2" charset="0"/>
                    <a:cs typeface="Nikosh" pitchFamily="2" charset="0"/>
                  </a:rPr>
                  <a:t>ঢাকা, বগুড়া, রংপুর} এখানে ঢাকা </a:t>
                </a: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€</a:t>
                </a:r>
                <a:r>
                  <a:rPr lang="bn-IN" sz="28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R </a:t>
                </a:r>
                <a:r>
                  <a:rPr lang="bn-IN" sz="2800" dirty="0" smtClean="0">
                    <a:latin typeface="Nikosh" pitchFamily="2" charset="0"/>
                    <a:cs typeface="Nikosh" pitchFamily="2" charset="0"/>
                  </a:rPr>
                  <a:t>কিন্তু রংপুর </a:t>
                </a: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€</a:t>
                </a:r>
                <a:r>
                  <a:rPr lang="bn-IN" sz="28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B.</a:t>
                </a:r>
                <a:endParaRPr lang="en-US" sz="2800" dirty="0">
                  <a:latin typeface="Nikosh" pitchFamily="2" charset="0"/>
                  <a:cs typeface="Nikosh" pitchFamily="2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133600" y="4502857"/>
                <a:ext cx="304800" cy="152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/>
            <p:cNvCxnSpPr/>
            <p:nvPr/>
          </p:nvCxnSpPr>
          <p:spPr>
            <a:xfrm rot="5400000">
              <a:off x="1790700" y="3162300"/>
              <a:ext cx="30480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2819400" y="304800"/>
            <a:ext cx="2971800" cy="1219200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সেট প্রকাশের পদ্ধতি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133601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সেট প্রকাশের পদ্ধতি দুই প্রকার।যথা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১) </a:t>
            </a:r>
            <a:r>
              <a:rPr lang="bn-IN" sz="2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তালিকা পদ্ধতি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Tabular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Mathod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) 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২) </a:t>
            </a:r>
            <a:r>
              <a:rPr lang="bn-IN" sz="2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সেট গঠন পদ্ধতি</a:t>
            </a:r>
            <a:r>
              <a:rPr lang="en-US" sz="2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set Builder Method).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9624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তালিকা পদ্ধতিঃ-এ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পদ্ধতিতে সেটের সকল উপাদান সুনির্দিষ্টভাবে উল্লেখ করে দ্বিতীয় বন্ধনী{} এর মধ্যে আবদ্ধ করা হয়। একাধিক উপাদান থাকলে  ‘কমা’ ব্যবহার করে উপাদাগুলোকে পৃথক করা হয়।  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715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যেমনঃ-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A={1,2,3,}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691</TotalTime>
  <Words>606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Equity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</dc:creator>
  <cp:lastModifiedBy>i</cp:lastModifiedBy>
  <cp:revision>140</cp:revision>
  <dcterms:created xsi:type="dcterms:W3CDTF">2006-08-16T00:00:00Z</dcterms:created>
  <dcterms:modified xsi:type="dcterms:W3CDTF">2019-11-13T16:41:39Z</dcterms:modified>
</cp:coreProperties>
</file>