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448" r:id="rId2"/>
    <p:sldId id="449" r:id="rId3"/>
    <p:sldId id="472" r:id="rId4"/>
    <p:sldId id="454" r:id="rId5"/>
    <p:sldId id="455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90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66" r:id="rId23"/>
    <p:sldId id="467" r:id="rId24"/>
    <p:sldId id="468" r:id="rId25"/>
    <p:sldId id="4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0066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94434" autoAdjust="0"/>
  </p:normalViewPr>
  <p:slideViewPr>
    <p:cSldViewPr>
      <p:cViewPr varScale="1">
        <p:scale>
          <a:sx n="69" d="100"/>
          <a:sy n="69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সংশ্লিষ্ট ছবি দ্বারা শিক্ষার্থীদের স্বাগতম জানানো যেতে পারে। পাঠ যেহেতু সালাতের নৈতিক শিক্ষা; তাই এ ছবিটি দেওয়া হয়েছে।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73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সালাতের মাধ্যমে</a:t>
            </a:r>
            <a:r>
              <a:rPr lang="bn-BD" baseline="0" dirty="0" smtClean="0"/>
              <a:t> আমরা কীভাবে সময়ানুবর্তী হতে পারি? তা শিক্ষার্থীদের বুঝিয়ে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88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সালাতের মাধ্যমে</a:t>
            </a:r>
            <a:r>
              <a:rPr lang="bn-BD" baseline="0" dirty="0" smtClean="0"/>
              <a:t> আমরা কীভাবে সময়ানুবর্তী হতে পারি? তা শিক্ষার্থীদের বুঝিয়ে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83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সালাতের মাধ্যমে</a:t>
            </a:r>
            <a:r>
              <a:rPr lang="bn-BD" baseline="0" dirty="0" smtClean="0"/>
              <a:t> আমরা কীভাবে শৃঙ্খল জীবনযাপন করতে পারি? তা শিক্ষার্থীদের বুঝিয়ে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3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সালাতের মাধ্যমে</a:t>
            </a:r>
            <a:r>
              <a:rPr lang="bn-BD" baseline="0" dirty="0" smtClean="0"/>
              <a:t> আমরা কীভাবে শৃঙ্খল জীবনযাপন করতে পারি? তা শিক্ষার্থীদের বুঝিয়ে বলতে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41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</a:t>
            </a:r>
            <a:r>
              <a:rPr lang="bn-BD" baseline="0" dirty="0" smtClean="0"/>
              <a:t> পারি-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05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সালাত</a:t>
            </a:r>
            <a:r>
              <a:rPr lang="bn-BD" baseline="0" dirty="0" smtClean="0"/>
              <a:t> কীভাবে ইবাদতের প্রতি একাগ্রতা সৃষ্টি করে? তা শিক্ষার্থীদের বুঝিয়ে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34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সালাত</a:t>
            </a:r>
            <a:r>
              <a:rPr lang="bn-BD" baseline="0" dirty="0" smtClean="0"/>
              <a:t> কীভাবে ইবাদতের প্রতি একাগ্রতা সৃষ্টি করে? তা শিক্ষার্থীদের বুঝিয়ে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15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সালাত</a:t>
            </a:r>
            <a:r>
              <a:rPr lang="bn-BD" baseline="0" dirty="0" smtClean="0"/>
              <a:t> কীভাবে মানব্বজীবনে নিয়মানুবর্তিতার শিক্ষা দেয়? তা শিক্ষার্থীদের বুঝিয়ে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0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সালাত</a:t>
            </a:r>
            <a:r>
              <a:rPr lang="bn-BD" baseline="0" dirty="0" smtClean="0"/>
              <a:t> কীভাবে মানব্বজীবনে নিয়মানুবর্তিতার শিক্ষা দেয়? তা শিক্ষার্থীদের বুঝিয়ে বলতে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28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সালাত</a:t>
            </a:r>
            <a:r>
              <a:rPr lang="bn-BD" baseline="0" dirty="0" smtClean="0"/>
              <a:t> কীভাবে মানব্বজীবনে সাম্যের শিক্ষা দেয়? তা শিক্ষার্থীদের বুঝিয়ে বলতে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নিজ বিদ্যালয়ের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ক্ষেত্রে চাইলে এ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20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সালাত</a:t>
            </a:r>
            <a:r>
              <a:rPr lang="bn-BD" baseline="0" dirty="0" smtClean="0"/>
              <a:t> কীভাবে মানব্বজীবনে সাম্যের শিক্ষা দেয়? তা শিক্ষার্থীদের বুঝিয়ে বলতে পারেন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54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সালাত</a:t>
            </a:r>
            <a:r>
              <a:rPr lang="bn-BD" baseline="0" dirty="0" smtClean="0"/>
              <a:t> কীভাবে মানব্বজীবনে সাম্যের শিক্ষা দেয়? তা শিক্ষার্থীদের বুঝিয়ে বলতে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5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</a:t>
            </a:r>
            <a:r>
              <a:rPr lang="bn-BD" baseline="0" dirty="0" smtClean="0"/>
              <a:t>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8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</a:t>
            </a:r>
            <a:r>
              <a:rPr lang="bn-BD" baseline="0" dirty="0" smtClean="0"/>
              <a:t>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73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হতে</a:t>
            </a:r>
            <a:r>
              <a:rPr lang="bn-BD" baseline="0" dirty="0" smtClean="0"/>
              <a:t>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09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উপস্থিত</a:t>
            </a:r>
            <a:r>
              <a:rPr lang="bn-BD" baseline="0" dirty="0" smtClean="0"/>
              <a:t> সবাইকে ধন্যবাদ জানিয়ে আজকের মতো পাঠ উপস্থাপন সমাপ্ত করতে </a:t>
            </a:r>
            <a:r>
              <a:rPr lang="bn-BD" baseline="0" smtClean="0"/>
              <a:t>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7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সামনে </a:t>
            </a:r>
            <a:r>
              <a:rPr lang="bn-BD" dirty="0" smtClean="0"/>
              <a:t>সালাত এর পরিচয় ভালভাবে তুলে ধরতে</a:t>
            </a:r>
            <a:r>
              <a:rPr lang="bn-BD" baseline="0" dirty="0" smtClean="0"/>
              <a:t>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ছবিটি</a:t>
            </a:r>
            <a:r>
              <a:rPr lang="bn-BD" baseline="0" dirty="0" smtClean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8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</a:t>
            </a:r>
            <a:r>
              <a:rPr lang="bn-BD" baseline="0" dirty="0" smtClean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0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সালাতের মাধ্যমে</a:t>
            </a:r>
            <a:r>
              <a:rPr lang="bn-BD" baseline="0" dirty="0" smtClean="0"/>
              <a:t> আমরা শাররীক ও মানসিকভাবে পরিষ্কার পরিচ্ছন্নতা অর্জন করতে পারি; তা শিক্ষার্থীদের বুঝিয়ে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27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পবিত্রতা অর্জনের</a:t>
            </a:r>
            <a:r>
              <a:rPr lang="bn-BD" baseline="0" dirty="0" smtClean="0"/>
              <a:t> ব্যাপারে আল্লাহপাক কী বলেন? তা শিক্ষার্থীদের বুঝিয়ে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2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পবিত্রতা অর্জনের</a:t>
            </a:r>
            <a:r>
              <a:rPr lang="bn-BD" baseline="0" dirty="0" smtClean="0"/>
              <a:t> ব্যাপারে রাসুল (সাঃ) কী বলেন? তা শিক্ষার্থীদের বুঝিয়ে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সালাতের মাধ্যমে</a:t>
            </a:r>
            <a:r>
              <a:rPr lang="bn-BD" baseline="0" dirty="0" smtClean="0"/>
              <a:t> আমরা কীভাবে সময়ানুবর্তী হতে পারি? তা শিক্ষার্থীদের বুঝিয়ে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7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073E-6C6B-4957-AA6E-5ABD23AB4154}" type="datetime1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12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B09-CD4F-42A6-B62E-33E86CD49FA7}" type="datetime1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665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818E-1A96-4ADD-A674-E2F49FD9E47D}" type="datetime1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92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8A24-9967-4298-BF92-4BCA54962913}" type="datetime1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5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EDE-E928-4412-8CCF-EDEC45A3E942}" type="datetime1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11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68C6-35DF-4499-ABAA-6D4361006EB9}" type="datetime1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ইউনুছ আজাদ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810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751D-2CDB-46CB-A66F-BA0B44E2E1B5}" type="datetime1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ইউনুছ আজাদ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91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916E-4CEB-4F6B-AB36-221B647E9BC2}" type="datetime1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ইউনুছ আজাদ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72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4A27A35-94EE-4423-AF71-DC6B41E837EC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6492875"/>
            <a:ext cx="2895600" cy="365125"/>
          </a:xfrm>
        </p:spPr>
        <p:txBody>
          <a:bodyPr/>
          <a:lstStyle/>
          <a:p>
            <a:r>
              <a:rPr lang="bn-BD" dirty="0" smtClean="0"/>
              <a:t>মোঃ ইউনুছ আজাদ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10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B028-2734-4B96-8004-4472117A1D7A}" type="datetime1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ইউনুছ আজাদ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89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A4F8-75EA-48A6-9E57-66374E1886F5}" type="datetime1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ইউনুছ আজাদ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75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A6AB4-76A6-462D-A82A-3C208BEDDAA0}" type="datetime1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edg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nus\Desktop\Namajer-Jamat-Top20160109070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" y="34636"/>
            <a:ext cx="9053945" cy="46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9DEA37B-30F9-4FA2-903D-C1BE40A3D65E}" type="datetime1">
              <a:rPr lang="en-US" smtClean="0"/>
              <a:t>8/24/2019</a:t>
            </a:fld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054" y="4972869"/>
            <a:ext cx="897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19016361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1575-B225-431C-A202-D375862C69C6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সময়ানুবর্তিতা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0" y="806216"/>
            <a:ext cx="6020332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বলেন-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F:\Desktop-2\Mobile pic\salat\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3"/>
          <a:stretch/>
        </p:blipFill>
        <p:spPr bwMode="auto">
          <a:xfrm>
            <a:off x="533400" y="1447800"/>
            <a:ext cx="8013290" cy="3276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2" y="4861732"/>
            <a:ext cx="7603458" cy="1005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5638800"/>
            <a:ext cx="8013290" cy="9640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“নির্ধারিত সময়ে যথাযথভাবে নামায আদায় করা মু’মিনদের জন্য অবশ্যই কর্তব্য।”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(সূরা আন-নিসা, আয়াত-১০৩)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635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969B-5A7D-449C-81F9-91FF0CF3E185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সময়ানুবর্তিতা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1" y="5334000"/>
            <a:ext cx="8534400" cy="9640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প্রতিদিন পাচঁবার নির্ধারিত সময়ে জামাআতে নামায আদায় করা মু’মিন বান্দাকে সময়নিষ্ঠ হতে এবং সময়ের প্রতি গুরুত্ব উপলব্দি করতে উদ্বুদ্ধ করে।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Yunus\Desktop\Namaj-Top20160123101556-450x2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/>
          <a:stretch/>
        </p:blipFill>
        <p:spPr bwMode="auto">
          <a:xfrm>
            <a:off x="304800" y="1219200"/>
            <a:ext cx="512510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Yunus\Desktop\safe_image.ph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r="25543"/>
          <a:stretch/>
        </p:blipFill>
        <p:spPr bwMode="auto">
          <a:xfrm>
            <a:off x="5562600" y="1219199"/>
            <a:ext cx="332232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9430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29B9-A262-47C9-A450-8510EC83D82E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শৃঙ্খলা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0" y="914400"/>
            <a:ext cx="6020332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শৃঙ্খলা মানে সুনির্দিষ্ট নিয়মনীতি।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372263"/>
            <a:ext cx="8534400" cy="1333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নামাযে একাকী হোক আর জামাআতবদ্ধ হোক বান্দাকে এক কিবলার দিকেই মুখ ফিরাতে হয়।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Yunus\Desktop\m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562100"/>
            <a:ext cx="4521200" cy="370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562101"/>
            <a:ext cx="3733800" cy="370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6332335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A209-1B74-45B6-A51D-8CC68CD139B0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2" descr="C:\Users\Md. Yunus Azad\Desktop\fil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94399"/>
            <a:ext cx="5715000" cy="34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শৃঙ্খলা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838200"/>
            <a:ext cx="8686800" cy="10871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 সময়ে নির্দিষ্ট নামায আদায়ের জন্য একই ইমানের পেছনে সারিবদ্ধভাবে দাঁড়াতে হয়।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34000"/>
            <a:ext cx="9144000" cy="1333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 মু’মিনদের মাঝে শৃঙ্খলাবোধ, নেতার প্রতি আনুগত্যবোধ গড়ে উঠে।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066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7619-5B90-474A-B6C3-C4AF48846F92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>
            <a:off x="2485156" y="82529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41536" y="1676400"/>
            <a:ext cx="8260928" cy="28143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“জামাআতে সালাত আদায়ের মাধ্যমে ব্যক্তি তার কর্মস্থলেও সুশৃঙ্খল হয়”- ব্যাখ্যা কর।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1116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FF3-F91F-42B2-8C1D-D06C3667CAC0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একাগ্রতা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6993" y="5181600"/>
            <a:ext cx="8686800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আল্লাহর সান্নিধ্য লাভের অন্যতম উপায় হচ্ছে একাগ্রতার সাথে নামায আদায় করা।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1"/>
          <a:stretch/>
        </p:blipFill>
        <p:spPr>
          <a:xfrm>
            <a:off x="1866900" y="1066800"/>
            <a:ext cx="5905500" cy="399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7641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D6F0-B81D-462D-8E9D-BCFC3A9E4524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 descr="C:\Users\Yunus\Desktop\Islamic Picture\imag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40" y="1219200"/>
            <a:ext cx="572541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একাগ্রতা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2759" y="5257800"/>
            <a:ext cx="8686800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নামাযের মাধ্যমে বান্দা আল্লাহর নিকট তার আবেদন নিবেদন পেশ করে তৃপ্তি লাভ করতে পারে।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203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AAC7-04FC-4D31-8F08-BA715736F734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নিয়মানুবর্তিতা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C:\Users\Yunus\Desktop\Islamic Picture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46180"/>
            <a:ext cx="5742070" cy="361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5897" y="5410200"/>
            <a:ext cx="8686800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তার প্রভুর কর্তব্য পালনে অভ্যস্ত হয়।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59" y="956875"/>
            <a:ext cx="8686800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নামায মানুষকে নিয়মানুবর্তিতার প্রশিক্ষণ দেয়।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11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9287-74A4-46B3-B2AA-7910E601B537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নিয়মানুবর্তিতা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C:\Users\Yunus\Desktop\Islamic Picture\1000322_431555053624996_175287272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73795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759" y="914400"/>
            <a:ext cx="8686800" cy="10871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মানুষকে ইসলামের পরিপূর্ণ আদর্শ মানব হিসেবে গড়ে তোলে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এর উপর সুদৃঢ় থাকতে সাহায্য করে।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59" y="5896971"/>
            <a:ext cx="8686800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বান্দার চরিত্র শক্তিকে আরও শক্তিশালী করে।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278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7706-3DD8-48D0-A20F-3D63B41F4172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2759" y="5360595"/>
            <a:ext cx="8686800" cy="9640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জামাআতে নামায আদায়কারী মুসল্লিগণ একত্র হয়ে একই কাতারে দাঁড়িয়ে কাঁধে কা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 মিলিয়ে এক উদ্দেশ্য </a:t>
            </a:r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লক্ষে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আল্লাহর </a:t>
            </a:r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সামনে দণ্ডায়মান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Yunus\Desktop\n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066800"/>
            <a:ext cx="6762750" cy="409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584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"/>
          <a:stretch/>
        </p:blipFill>
        <p:spPr bwMode="auto">
          <a:xfrm>
            <a:off x="4800601" y="1175347"/>
            <a:ext cx="4134044" cy="530165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6200" y="1175347"/>
            <a:ext cx="4579779" cy="49938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মোফাজ্জাল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ইয়াছিন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বিদ্যালয়,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০১৭১৪৭৪৪৮২০</a:t>
            </a:r>
            <a:endParaRPr lang="bn-BD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B1A4-8FE6-400D-A0D1-82683E038323}" type="datetime1">
              <a:rPr lang="en-US" smtClean="0"/>
              <a:t>8/24/2019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0" y="2362200"/>
            <a:ext cx="3810000" cy="1454446"/>
          </a:xfrm>
          <a:prstGeom prst="rect">
            <a:avLst/>
          </a:prstGeom>
          <a:noFill/>
        </p:spPr>
        <p:txBody>
          <a:bodyPr wrap="square" lIns="99261" tIns="49630" rIns="99261" bIns="4963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13</a:t>
            </a:r>
            <a:endParaRPr lang="bn-BD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ইবাদত)</a:t>
            </a:r>
            <a:endParaRPr lang="bn-BD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0400" y="0"/>
            <a:ext cx="2911159" cy="1008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5230989"/>
            <a:ext cx="3429000" cy="636411"/>
          </a:xfrm>
          <a:prstGeom prst="rect">
            <a:avLst/>
          </a:prstGeom>
          <a:noFill/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175346"/>
            <a:ext cx="4114801" cy="240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523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1AF3-414B-4121-A814-2E2B48583932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5562600"/>
            <a:ext cx="8686800" cy="5331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এতে ধনী-গরিব, আমীর-ফকির, শাসক-শাসিত, ছোট-বড় ভেদাভেদ থাকে না।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Yunus\Desktop\tytyty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06464"/>
            <a:ext cx="6629400" cy="447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9171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F086-7A62-4A40-A2D4-DFEB748A45BB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586740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933227"/>
            <a:ext cx="8610600" cy="5331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মসজিদে ইমাম, মুয়াযযিন ব্যতীত অন্য কারো জন্য স্থান নির্ধারিত থাকে না।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562600"/>
            <a:ext cx="8686800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ইসলামি ভ্রাতৃত্ব ও সাম্যবাদের মূর্ত প্রতীক।</a:t>
            </a:r>
          </a:p>
        </p:txBody>
      </p:sp>
    </p:spTree>
    <p:extLst>
      <p:ext uri="{BB962C8B-B14F-4D97-AF65-F5344CB8AC3E}">
        <p14:creationId xmlns:p14="http://schemas.microsoft.com/office/powerpoint/2010/main" val="31591547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7619-5B90-474A-B6C3-C4AF48846F92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>
            <a:off x="2485156" y="82529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41536" y="2057400"/>
            <a:ext cx="8260928" cy="24333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“একাগ্রতা হচ্ছে নামায কবুল হওয়ার একমাত্র উপায়”- বিশ্লেষণ কর।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307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E729-1830-4EEA-89B9-F6B8A5E0CE18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3372645" y="81280"/>
            <a:ext cx="2875756" cy="60706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24721"/>
            <a:ext cx="8156165" cy="4718879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dirty="0" smtClean="0">
                <a:ln w="11430"/>
                <a:latin typeface="NikoshBAN" pitchFamily="2" charset="0"/>
                <a:cs typeface="NikoshBAN" pitchFamily="2" charset="0"/>
              </a:rPr>
              <a:t>নামাযের পূর্বশর্ত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dirty="0" smtClean="0">
                <a:ln w="11430"/>
                <a:latin typeface="NikoshBAN" pitchFamily="2" charset="0"/>
                <a:cs typeface="NikoshBAN" pitchFamily="2" charset="0"/>
              </a:rPr>
              <a:t>প্রতিদিন নির্ধারিত সময়ে সালাত আদায় করা মু’মিন বান্দাকে কী হতে শেখায়?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dirty="0" smtClean="0">
                <a:ln w="11430"/>
                <a:latin typeface="NikoshBAN" pitchFamily="2" charset="0"/>
                <a:cs typeface="NikoshBAN" pitchFamily="2" charset="0"/>
              </a:rPr>
              <a:t>শৃঙ্খলা মানে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dirty="0" smtClean="0">
                <a:ln w="11430"/>
                <a:latin typeface="NikoshBAN" pitchFamily="2" charset="0"/>
                <a:cs typeface="NikoshBAN" pitchFamily="2" charset="0"/>
              </a:rPr>
              <a:t>ইমামের পেছনে সারিবদ্ধভাবে সালাত আদায় কী শিক্ষা দেয়?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dirty="0" smtClean="0">
                <a:ln w="11430"/>
                <a:latin typeface="NikoshBAN" pitchFamily="2" charset="0"/>
                <a:cs typeface="NikoshBAN" pitchFamily="2" charset="0"/>
              </a:rPr>
              <a:t>ইসলামি ভ্রাতৃত্ব ও সাম্যবাদের মূর্ত প্রতীক কোনটি?</a:t>
            </a:r>
            <a:endParaRPr lang="bn-BD" sz="36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9749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4C47-219A-46B9-8866-41C368270B1F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09202" y="144206"/>
            <a:ext cx="3339198" cy="6939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676400"/>
            <a:ext cx="8341539" cy="3124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 থেকে নিয়মানুবর্তিতা ও সাম্যবাদের যেসব শিক্ষা পাওয়া যায়- তার একটি তালিকা তৈরি কর।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3860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2543-BDA1-4437-BD02-EE9AC37997A3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1" y="4785999"/>
            <a:ext cx="8153400" cy="2072001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28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  <p:pic>
        <p:nvPicPr>
          <p:cNvPr id="7170" name="Picture 2" descr="E:\Picture\katar-of-namaz-300x1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6248"/>
            <a:ext cx="7696200" cy="482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5942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5E90-D761-4255-93D2-CB7AF33AEC88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9356" y="1724891"/>
            <a:ext cx="89725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356" y="98843"/>
            <a:ext cx="8887691" cy="15775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ছবিটি ভালোভাবে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 - 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এরা কি করছেন ?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900" y="5938345"/>
            <a:ext cx="70485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 আদায় করছেন।</a:t>
            </a:r>
          </a:p>
        </p:txBody>
      </p:sp>
      <p:pic>
        <p:nvPicPr>
          <p:cNvPr id="2050" name="Picture 2" descr="C:\Users\Yunus\Desktop\mosque-pra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63000" cy="437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2954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0"/>
            <a:ext cx="38862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/>
          <a:p>
            <a:fld id="{C8F3B1BA-1CA0-448E-AEB1-87E5179A1879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5334000"/>
            <a:ext cx="6629400" cy="1030293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সালাতের নৈতিক শিক্ষা</a:t>
            </a:r>
          </a:p>
        </p:txBody>
      </p:sp>
      <p:pic>
        <p:nvPicPr>
          <p:cNvPr id="10" name="Picture 2" descr="C:\Users\Yunus\Desktop\radiotarunni-660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724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735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21E7-C3FC-4FF6-843B-273E00FF82B5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1464483"/>
            <a:ext cx="8285956" cy="35647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u="sng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5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পরিষ্কার পরিচ্ছন্নতা অর্জনে সালাতের ভূমিকা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 সময়ানুবর্তিতার ক্ষেত্রে সালাতের শিক্ষা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জামাআতে সালাত আদায়ে সালাতের ভূমিকা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একাগ্রতা, নিয়মানুবর্তিতা ও সাম্য প্রতিষ্ঠায় সালাতের শিক্ষা বিশ্লেষণ করতে পারবে।</a:t>
            </a:r>
          </a:p>
          <a:p>
            <a:pPr marL="569488" indent="-569488">
              <a:buFont typeface="+mj-lt"/>
              <a:buAutoNum type="arabicPeriod"/>
            </a:pPr>
            <a:endParaRPr lang="bn-BD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0"/>
            <a:ext cx="26670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2525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A609-BDE8-46EC-B2D5-31103DF53D53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পরিষ্কার পরিচ্ছন্নতা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933227"/>
            <a:ext cx="8153400" cy="594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নামায আদায়কারীকে পরিষ্কার পরিচ্ছন্ন ও পবিত্র থাকতে হয়।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638800"/>
            <a:ext cx="8153400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নামায আদায় করার জন্য অবশ্যই ওযু করতে হয়।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Yunus\Desktop\1433847892MTnews24.com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78" y="1600200"/>
            <a:ext cx="587022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723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A0A2-F86B-4F03-ACA1-DE271AE0A2D7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পরিষ্কার পরিচ্ছন্নতা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6538" y="990600"/>
            <a:ext cx="8153400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নামাযের পূর্বশর্তসমূহের একটি হলো পবিত্রতা অর্জন করা।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538" y="5257800"/>
            <a:ext cx="8153400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বলেন- ‘তোমরা অপবিত্র হলে পবিত্রতা অর্জন কর।’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(সূরা আল-মায়েদা, আয়াত-৬)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Yunus\Desktop\9958441b60d015c244ffd4e091a3c69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/>
          <a:stretch/>
        </p:blipFill>
        <p:spPr bwMode="auto">
          <a:xfrm>
            <a:off x="4953000" y="1605970"/>
            <a:ext cx="3471333" cy="349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Yunus\Desktop\gosol-24updatenew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/>
          <a:stretch/>
        </p:blipFill>
        <p:spPr bwMode="auto">
          <a:xfrm>
            <a:off x="637155" y="1605970"/>
            <a:ext cx="4239645" cy="349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E122-C53A-4D86-900E-2A92C5FDABA7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পরিষ্কার পরিচ্ছন্নতা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0500" y="1157927"/>
            <a:ext cx="8763000" cy="594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রাসুলুল্লাহ (সাঃ) নামাযের আগে মিসওয়াক করতে নির্দেশ দিয়েছেন।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9" name="Picture 3" descr="C:\Users\Yunus\Desktop\Islamic Picture\misw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69183"/>
            <a:ext cx="8090916" cy="280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500" y="5237484"/>
            <a:ext cx="8763000" cy="10871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রাসুলুল্লাহ (সাঃ) বলেন- “আমার উম্মতের উপর কষ্টকর না হলে আমি তাদের প্রতি নামাযে মিসওয়াক করার নির্দেশ দিতাম।”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(ইবনে মাজাহ)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563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2E69-1D0E-4863-978A-410883E5D6FF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সময়ানুবর্তিতা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823" y="1093395"/>
            <a:ext cx="4953423" cy="9640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 মুমিন ব্যক্তিকে দৈনিক পাঁচবার নির্ধারিত সময়ে নামায আদায় করতে হয়।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592171"/>
            <a:ext cx="5029623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এতে সে সময়ের প্রতি সচেতন হয়।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Md. Yunus Azad\Desktop\f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526231" cy="503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Yunus\Desktop\image_89150_6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3" y="2209800"/>
            <a:ext cx="4801023" cy="320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0613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8319</TotalTime>
  <Words>892</Words>
  <Application>Microsoft Office PowerPoint</Application>
  <PresentationFormat>On-screen Show (4:3)</PresentationFormat>
  <Paragraphs>180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Ramisa Computer</cp:lastModifiedBy>
  <cp:revision>973</cp:revision>
  <dcterms:created xsi:type="dcterms:W3CDTF">2006-08-16T00:00:00Z</dcterms:created>
  <dcterms:modified xsi:type="dcterms:W3CDTF">2019-08-24T04:33:18Z</dcterms:modified>
</cp:coreProperties>
</file>