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4" r:id="rId6"/>
    <p:sldId id="268" r:id="rId7"/>
    <p:sldId id="267" r:id="rId8"/>
    <p:sldId id="270" r:id="rId9"/>
    <p:sldId id="271" r:id="rId10"/>
    <p:sldId id="262" r:id="rId11"/>
    <p:sldId id="263" r:id="rId12"/>
    <p:sldId id="265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23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BAF2C-839E-47F6-97E1-728A7029347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0658-F61D-4D6A-9743-E765B6B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22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0658-F61D-4D6A-9743-E765B6B63E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02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8298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</a:rPr>
              <a:t>স্বাগতম</a:t>
            </a:r>
          </a:p>
        </p:txBody>
      </p:sp>
      <p:pic>
        <p:nvPicPr>
          <p:cNvPr id="7" name="Picture 6" descr="f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9060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0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16115"/>
            <a:ext cx="4343400" cy="14157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bn-BD" sz="6600" dirty="0" smtClean="0">
                <a:solidFill>
                  <a:srgbClr val="002060"/>
                </a:solidFill>
              </a:rPr>
              <a:t>দলীয়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8610600" cy="236988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 দেখে দলগতভাবে প্রাণী ও উদ্ভিদ কোষের মধ্যে পার্থক্যগুলো কাগজে উপস্থাপন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38479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013" y="838200"/>
            <a:ext cx="4267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</a:rPr>
              <a:t>মূল্যায়ণ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284912"/>
            <a:ext cx="7848600" cy="1754326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উদ্ভিদকোষের প্রধানত কয়টি অংশ?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 ও উদ্ভিদকোষের পার্থক্য বল।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প্লাস্টিডের  কাজ কী?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0613" y="3291840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43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70104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962400"/>
            <a:ext cx="76200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উদ্ভিদ কোষ অংকন করে বিভিন্ন অংশ চিহ্নিত   কর।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2060"/>
                </a:solidFill>
              </a:rPr>
              <a:t>ধন্যবাদ</a:t>
            </a:r>
            <a:r>
              <a:rPr lang="bn-BD" sz="11500" dirty="0" smtClean="0"/>
              <a:t> </a:t>
            </a:r>
            <a:endParaRPr lang="en-US" sz="11500" dirty="0"/>
          </a:p>
        </p:txBody>
      </p:sp>
      <p:pic>
        <p:nvPicPr>
          <p:cNvPr id="3" name="Picture 2" descr="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0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28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438400"/>
            <a:ext cx="5257800" cy="18466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4572000"/>
            <a:ext cx="4572000" cy="2158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মোঃআমির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 algn="ctr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 algn="ctr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পাল্লা-চাটখিল-নোয়াখালী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 algn="ctr">
              <a:buNone/>
            </a:pP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মোবাইল-০১৭১২৯০৬৯৬৫</a:t>
            </a:r>
            <a:endPara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4191000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শ্রেনী- ৭ম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 সাধারন  বিজ্ঞান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016.Head Sir Amir Hoss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10000" cy="4451415"/>
          </a:xfrm>
          <a:prstGeom prst="rect">
            <a:avLst/>
          </a:prstGeom>
        </p:spPr>
      </p:pic>
      <p:pic>
        <p:nvPicPr>
          <p:cNvPr id="8" name="Picture 7" descr="f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0"/>
            <a:ext cx="53340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5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838200"/>
            <a:ext cx="8235063" cy="4634345"/>
            <a:chOff x="609600" y="838200"/>
            <a:chExt cx="8235063" cy="4634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5632">
              <a:off x="609600" y="958103"/>
              <a:ext cx="4279588" cy="4394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063" y="838200"/>
              <a:ext cx="3657600" cy="4634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95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855" y="2057399"/>
            <a:ext cx="8458200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কোষের বর্ণনা 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3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191000" cy="141577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bn-BD" sz="6600" dirty="0" smtClean="0">
                <a:solidFill>
                  <a:srgbClr val="002060"/>
                </a:solidFill>
              </a:rPr>
              <a:t>শিখন ফ</a:t>
            </a:r>
            <a:r>
              <a:rPr lang="bn-BD" sz="6600" dirty="0">
                <a:solidFill>
                  <a:srgbClr val="002060"/>
                </a:solidFill>
              </a:rPr>
              <a:t>ল</a:t>
            </a:r>
            <a:endParaRPr lang="bn-BD" sz="6600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7543800" cy="1815882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ও প্রাণীকোষের চিহ্নিত চিত্র অংকন করতে পারবে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 ও উদ্ভিদকোষের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তুলনা করতে 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□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উদ্ভিদকোষের বিভিন্ন অঙ্গাণুর  গঠন ও কাজ ব্যাখ্যা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  পারবে।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9955" y="2036618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96967" y="2027321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6990" y="3851560"/>
            <a:ext cx="117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গলজি বডি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5470" y="4645816"/>
            <a:ext cx="114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নিউক্লীয়াস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15" y="5140030"/>
            <a:ext cx="146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নিউক্লীওলাস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6815" y="1908068"/>
            <a:ext cx="11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কোষ গহব্বর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683342"/>
            <a:ext cx="254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মসৃণ আন্ডোপ্লাজমিক রেটিকুলাম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6908" y="3238979"/>
            <a:ext cx="126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রাইবোসোম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670" y="1357740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প্লাজমা মেমব্রেন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6045" y="5293918"/>
            <a:ext cx="143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685" y="2713998"/>
            <a:ext cx="152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মাইটোকন্ড্রীয়ন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16735" y="144022"/>
            <a:ext cx="6878780" cy="6497782"/>
            <a:chOff x="2154375" y="178616"/>
            <a:chExt cx="6878780" cy="6497782"/>
          </a:xfrm>
        </p:grpSpPr>
        <p:grpSp>
          <p:nvGrpSpPr>
            <p:cNvPr id="16" name="Group 15"/>
            <p:cNvGrpSpPr/>
            <p:nvPr/>
          </p:nvGrpSpPr>
          <p:grpSpPr>
            <a:xfrm>
              <a:off x="2154375" y="178616"/>
              <a:ext cx="6878780" cy="6497782"/>
              <a:chOff x="1981200" y="374073"/>
              <a:chExt cx="6878780" cy="649778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81200" y="374073"/>
                <a:ext cx="6712531" cy="6497782"/>
                <a:chOff x="1981200" y="374073"/>
                <a:chExt cx="6712531" cy="64977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981200" y="374073"/>
                  <a:ext cx="6712531" cy="6497782"/>
                  <a:chOff x="2050470" y="374073"/>
                  <a:chExt cx="6712531" cy="6497782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133600" y="374073"/>
                    <a:ext cx="6629401" cy="6497782"/>
                    <a:chOff x="2133600" y="374073"/>
                    <a:chExt cx="6629401" cy="6497782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2133600" y="374073"/>
                      <a:ext cx="6629401" cy="6497782"/>
                      <a:chOff x="2133600" y="374073"/>
                      <a:chExt cx="6629401" cy="6497782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2202873" y="374073"/>
                        <a:ext cx="6560128" cy="6497782"/>
                        <a:chOff x="2202873" y="374073"/>
                        <a:chExt cx="6560128" cy="6497782"/>
                      </a:xfrm>
                    </p:grpSpPr>
                    <p:pic>
                      <p:nvPicPr>
                        <p:cNvPr id="2" name="Picture 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 l="16343" t="2829" r="15062" b="2423"/>
                        <a:stretch/>
                      </p:blipFill>
                      <p:spPr>
                        <a:xfrm>
                          <a:off x="2202873" y="374073"/>
                          <a:ext cx="4821382" cy="649778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" name="TextBox 3"/>
                        <p:cNvSpPr txBox="1"/>
                        <p:nvPr/>
                      </p:nvSpPr>
                      <p:spPr>
                        <a:xfrm>
                          <a:off x="6927270" y="3294403"/>
                          <a:ext cx="1835731" cy="4001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bn-BD" sz="2000" dirty="0" smtClean="0">
                              <a:latin typeface="NikoshBAN" pitchFamily="2" charset="0"/>
                              <a:cs typeface="NikoshBAN" pitchFamily="2" charset="0"/>
                            </a:rPr>
                            <a:t>লাইসোসোম</a:t>
                          </a:r>
                          <a:endParaRPr lang="en-US" sz="20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2133600" y="2895600"/>
                        <a:ext cx="304800" cy="3693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6871875" y="2027321"/>
                      <a:ext cx="1143001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ক্লোরোপ্লাস্ট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050470" y="6113318"/>
                    <a:ext cx="457200" cy="381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6802605" y="2752499"/>
                  <a:ext cx="3359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998290" y="4374956"/>
                <a:ext cx="186169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অমসৃণ এন্ডোপ্লাজমিক রেটিকুলাম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909956" y="4419600"/>
              <a:ext cx="2615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311729" y="3666799"/>
            <a:ext cx="172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নিউক্লীয়ার আবরনী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5567" y="2557042"/>
            <a:ext cx="174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আন্তঃকোষীয় ফাঁক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6670" y="990600"/>
            <a:ext cx="150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কোষ প্রাচীর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4469" y="6334780"/>
            <a:ext cx="2286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144982" y="1219200"/>
            <a:ext cx="2729345" cy="1870364"/>
          </a:xfrm>
          <a:custGeom>
            <a:avLst/>
            <a:gdLst>
              <a:gd name="connsiteX0" fmla="*/ 13854 w 2729345"/>
              <a:gd name="connsiteY0" fmla="*/ 1399309 h 1870364"/>
              <a:gd name="connsiteX1" fmla="*/ 13854 w 2729345"/>
              <a:gd name="connsiteY1" fmla="*/ 1399309 h 1870364"/>
              <a:gd name="connsiteX2" fmla="*/ 41563 w 2729345"/>
              <a:gd name="connsiteY2" fmla="*/ 1122218 h 1870364"/>
              <a:gd name="connsiteX3" fmla="*/ 55418 w 2729345"/>
              <a:gd name="connsiteY3" fmla="*/ 1025236 h 1870364"/>
              <a:gd name="connsiteX4" fmla="*/ 83127 w 2729345"/>
              <a:gd name="connsiteY4" fmla="*/ 942109 h 1870364"/>
              <a:gd name="connsiteX5" fmla="*/ 110836 w 2729345"/>
              <a:gd name="connsiteY5" fmla="*/ 762000 h 1870364"/>
              <a:gd name="connsiteX6" fmla="*/ 166254 w 2729345"/>
              <a:gd name="connsiteY6" fmla="*/ 678873 h 1870364"/>
              <a:gd name="connsiteX7" fmla="*/ 193963 w 2729345"/>
              <a:gd name="connsiteY7" fmla="*/ 637309 h 1870364"/>
              <a:gd name="connsiteX8" fmla="*/ 263236 w 2729345"/>
              <a:gd name="connsiteY8" fmla="*/ 512618 h 1870364"/>
              <a:gd name="connsiteX9" fmla="*/ 304800 w 2729345"/>
              <a:gd name="connsiteY9" fmla="*/ 484909 h 1870364"/>
              <a:gd name="connsiteX10" fmla="*/ 360218 w 2729345"/>
              <a:gd name="connsiteY10" fmla="*/ 401782 h 1870364"/>
              <a:gd name="connsiteX11" fmla="*/ 415636 w 2729345"/>
              <a:gd name="connsiteY11" fmla="*/ 318655 h 1870364"/>
              <a:gd name="connsiteX12" fmla="*/ 498763 w 2729345"/>
              <a:gd name="connsiteY12" fmla="*/ 249382 h 1870364"/>
              <a:gd name="connsiteX13" fmla="*/ 581891 w 2729345"/>
              <a:gd name="connsiteY13" fmla="*/ 193964 h 1870364"/>
              <a:gd name="connsiteX14" fmla="*/ 623454 w 2729345"/>
              <a:gd name="connsiteY14" fmla="*/ 152400 h 1870364"/>
              <a:gd name="connsiteX15" fmla="*/ 706582 w 2729345"/>
              <a:gd name="connsiteY15" fmla="*/ 124691 h 1870364"/>
              <a:gd name="connsiteX16" fmla="*/ 803563 w 2729345"/>
              <a:gd name="connsiteY16" fmla="*/ 69273 h 1870364"/>
              <a:gd name="connsiteX17" fmla="*/ 845127 w 2729345"/>
              <a:gd name="connsiteY17" fmla="*/ 55418 h 1870364"/>
              <a:gd name="connsiteX18" fmla="*/ 969818 w 2729345"/>
              <a:gd name="connsiteY18" fmla="*/ 41564 h 1870364"/>
              <a:gd name="connsiteX19" fmla="*/ 1066800 w 2729345"/>
              <a:gd name="connsiteY19" fmla="*/ 13855 h 1870364"/>
              <a:gd name="connsiteX20" fmla="*/ 1108363 w 2729345"/>
              <a:gd name="connsiteY20" fmla="*/ 0 h 1870364"/>
              <a:gd name="connsiteX21" fmla="*/ 1385454 w 2729345"/>
              <a:gd name="connsiteY21" fmla="*/ 13855 h 1870364"/>
              <a:gd name="connsiteX22" fmla="*/ 1524000 w 2729345"/>
              <a:gd name="connsiteY22" fmla="*/ 41564 h 1870364"/>
              <a:gd name="connsiteX23" fmla="*/ 1662545 w 2729345"/>
              <a:gd name="connsiteY23" fmla="*/ 69273 h 1870364"/>
              <a:gd name="connsiteX24" fmla="*/ 1773382 w 2729345"/>
              <a:gd name="connsiteY24" fmla="*/ 96982 h 1870364"/>
              <a:gd name="connsiteX25" fmla="*/ 1856509 w 2729345"/>
              <a:gd name="connsiteY25" fmla="*/ 124691 h 1870364"/>
              <a:gd name="connsiteX26" fmla="*/ 1898073 w 2729345"/>
              <a:gd name="connsiteY26" fmla="*/ 152400 h 1870364"/>
              <a:gd name="connsiteX27" fmla="*/ 1981200 w 2729345"/>
              <a:gd name="connsiteY27" fmla="*/ 180109 h 1870364"/>
              <a:gd name="connsiteX28" fmla="*/ 2022763 w 2729345"/>
              <a:gd name="connsiteY28" fmla="*/ 193964 h 1870364"/>
              <a:gd name="connsiteX29" fmla="*/ 2078182 w 2729345"/>
              <a:gd name="connsiteY29" fmla="*/ 235527 h 1870364"/>
              <a:gd name="connsiteX30" fmla="*/ 2133600 w 2729345"/>
              <a:gd name="connsiteY30" fmla="*/ 263236 h 1870364"/>
              <a:gd name="connsiteX31" fmla="*/ 2202873 w 2729345"/>
              <a:gd name="connsiteY31" fmla="*/ 332509 h 1870364"/>
              <a:gd name="connsiteX32" fmla="*/ 2286000 w 2729345"/>
              <a:gd name="connsiteY32" fmla="*/ 387927 h 1870364"/>
              <a:gd name="connsiteX33" fmla="*/ 2355273 w 2729345"/>
              <a:gd name="connsiteY33" fmla="*/ 443345 h 1870364"/>
              <a:gd name="connsiteX34" fmla="*/ 2452254 w 2729345"/>
              <a:gd name="connsiteY34" fmla="*/ 554182 h 1870364"/>
              <a:gd name="connsiteX35" fmla="*/ 2493818 w 2729345"/>
              <a:gd name="connsiteY35" fmla="*/ 595745 h 1870364"/>
              <a:gd name="connsiteX36" fmla="*/ 2549236 w 2729345"/>
              <a:gd name="connsiteY36" fmla="*/ 665018 h 1870364"/>
              <a:gd name="connsiteX37" fmla="*/ 2576945 w 2729345"/>
              <a:gd name="connsiteY37" fmla="*/ 706582 h 1870364"/>
              <a:gd name="connsiteX38" fmla="*/ 2632363 w 2729345"/>
              <a:gd name="connsiteY38" fmla="*/ 803564 h 1870364"/>
              <a:gd name="connsiteX39" fmla="*/ 2673927 w 2729345"/>
              <a:gd name="connsiteY39" fmla="*/ 900545 h 1870364"/>
              <a:gd name="connsiteX40" fmla="*/ 2729345 w 2729345"/>
              <a:gd name="connsiteY40" fmla="*/ 1025236 h 1870364"/>
              <a:gd name="connsiteX41" fmla="*/ 2715491 w 2729345"/>
              <a:gd name="connsiteY41" fmla="*/ 1191491 h 1870364"/>
              <a:gd name="connsiteX42" fmla="*/ 2673927 w 2729345"/>
              <a:gd name="connsiteY42" fmla="*/ 1205345 h 1870364"/>
              <a:gd name="connsiteX43" fmla="*/ 2576945 w 2729345"/>
              <a:gd name="connsiteY43" fmla="*/ 1316182 h 1870364"/>
              <a:gd name="connsiteX44" fmla="*/ 2479963 w 2729345"/>
              <a:gd name="connsiteY44" fmla="*/ 1427018 h 1870364"/>
              <a:gd name="connsiteX45" fmla="*/ 2466109 w 2729345"/>
              <a:gd name="connsiteY45" fmla="*/ 1468582 h 1870364"/>
              <a:gd name="connsiteX46" fmla="*/ 2369127 w 2729345"/>
              <a:gd name="connsiteY46" fmla="*/ 1593273 h 1870364"/>
              <a:gd name="connsiteX47" fmla="*/ 2327563 w 2729345"/>
              <a:gd name="connsiteY47" fmla="*/ 1620982 h 1870364"/>
              <a:gd name="connsiteX48" fmla="*/ 2230582 w 2729345"/>
              <a:gd name="connsiteY48" fmla="*/ 1634836 h 1870364"/>
              <a:gd name="connsiteX49" fmla="*/ 2147454 w 2729345"/>
              <a:gd name="connsiteY49" fmla="*/ 1607127 h 1870364"/>
              <a:gd name="connsiteX50" fmla="*/ 2092036 w 2729345"/>
              <a:gd name="connsiteY50" fmla="*/ 1537855 h 1870364"/>
              <a:gd name="connsiteX51" fmla="*/ 2008909 w 2729345"/>
              <a:gd name="connsiteY51" fmla="*/ 1510145 h 1870364"/>
              <a:gd name="connsiteX52" fmla="*/ 1967345 w 2729345"/>
              <a:gd name="connsiteY52" fmla="*/ 1496291 h 1870364"/>
              <a:gd name="connsiteX53" fmla="*/ 1925782 w 2729345"/>
              <a:gd name="connsiteY53" fmla="*/ 1482436 h 1870364"/>
              <a:gd name="connsiteX54" fmla="*/ 1870363 w 2729345"/>
              <a:gd name="connsiteY54" fmla="*/ 1468582 h 1870364"/>
              <a:gd name="connsiteX55" fmla="*/ 1828800 w 2729345"/>
              <a:gd name="connsiteY55" fmla="*/ 1454727 h 1870364"/>
              <a:gd name="connsiteX56" fmla="*/ 1773382 w 2729345"/>
              <a:gd name="connsiteY56" fmla="*/ 1440873 h 1870364"/>
              <a:gd name="connsiteX57" fmla="*/ 1731818 w 2729345"/>
              <a:gd name="connsiteY57" fmla="*/ 1427018 h 1870364"/>
              <a:gd name="connsiteX58" fmla="*/ 1607127 w 2729345"/>
              <a:gd name="connsiteY58" fmla="*/ 1413164 h 1870364"/>
              <a:gd name="connsiteX59" fmla="*/ 1440873 w 2729345"/>
              <a:gd name="connsiteY59" fmla="*/ 1385455 h 1870364"/>
              <a:gd name="connsiteX60" fmla="*/ 1177636 w 2729345"/>
              <a:gd name="connsiteY60" fmla="*/ 1399309 h 1870364"/>
              <a:gd name="connsiteX61" fmla="*/ 1039091 w 2729345"/>
              <a:gd name="connsiteY61" fmla="*/ 1440873 h 1870364"/>
              <a:gd name="connsiteX62" fmla="*/ 942109 w 2729345"/>
              <a:gd name="connsiteY62" fmla="*/ 1468582 h 1870364"/>
              <a:gd name="connsiteX63" fmla="*/ 900545 w 2729345"/>
              <a:gd name="connsiteY63" fmla="*/ 1496291 h 1870364"/>
              <a:gd name="connsiteX64" fmla="*/ 858982 w 2729345"/>
              <a:gd name="connsiteY64" fmla="*/ 1510145 h 1870364"/>
              <a:gd name="connsiteX65" fmla="*/ 831273 w 2729345"/>
              <a:gd name="connsiteY65" fmla="*/ 1537855 h 1870364"/>
              <a:gd name="connsiteX66" fmla="*/ 789709 w 2729345"/>
              <a:gd name="connsiteY66" fmla="*/ 1565564 h 1870364"/>
              <a:gd name="connsiteX67" fmla="*/ 678873 w 2729345"/>
              <a:gd name="connsiteY67" fmla="*/ 1662545 h 1870364"/>
              <a:gd name="connsiteX68" fmla="*/ 554182 w 2729345"/>
              <a:gd name="connsiteY68" fmla="*/ 1745673 h 1870364"/>
              <a:gd name="connsiteX69" fmla="*/ 484909 w 2729345"/>
              <a:gd name="connsiteY69" fmla="*/ 1814945 h 1870364"/>
              <a:gd name="connsiteX70" fmla="*/ 457200 w 2729345"/>
              <a:gd name="connsiteY70" fmla="*/ 1842655 h 1870364"/>
              <a:gd name="connsiteX71" fmla="*/ 401782 w 2729345"/>
              <a:gd name="connsiteY71" fmla="*/ 1856509 h 1870364"/>
              <a:gd name="connsiteX72" fmla="*/ 360218 w 2729345"/>
              <a:gd name="connsiteY72" fmla="*/ 1870364 h 1870364"/>
              <a:gd name="connsiteX73" fmla="*/ 235527 w 2729345"/>
              <a:gd name="connsiteY73" fmla="*/ 1856509 h 1870364"/>
              <a:gd name="connsiteX74" fmla="*/ 193963 w 2729345"/>
              <a:gd name="connsiteY74" fmla="*/ 1828800 h 1870364"/>
              <a:gd name="connsiteX75" fmla="*/ 96982 w 2729345"/>
              <a:gd name="connsiteY75" fmla="*/ 1745673 h 1870364"/>
              <a:gd name="connsiteX76" fmla="*/ 0 w 2729345"/>
              <a:gd name="connsiteY76" fmla="*/ 1620982 h 1870364"/>
              <a:gd name="connsiteX77" fmla="*/ 13854 w 2729345"/>
              <a:gd name="connsiteY77" fmla="*/ 1039091 h 1870364"/>
              <a:gd name="connsiteX78" fmla="*/ 55418 w 2729345"/>
              <a:gd name="connsiteY78" fmla="*/ 955964 h 1870364"/>
              <a:gd name="connsiteX79" fmla="*/ 55418 w 2729345"/>
              <a:gd name="connsiteY79" fmla="*/ 928255 h 1870364"/>
              <a:gd name="connsiteX80" fmla="*/ 55418 w 2729345"/>
              <a:gd name="connsiteY80" fmla="*/ 928255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729345" h="1870364">
                <a:moveTo>
                  <a:pt x="13854" y="1399309"/>
                </a:moveTo>
                <a:lnTo>
                  <a:pt x="13854" y="1399309"/>
                </a:lnTo>
                <a:cubicBezTo>
                  <a:pt x="23090" y="1306945"/>
                  <a:pt x="28435" y="1214109"/>
                  <a:pt x="41563" y="1122218"/>
                </a:cubicBezTo>
                <a:cubicBezTo>
                  <a:pt x="46181" y="1089891"/>
                  <a:pt x="48075" y="1057055"/>
                  <a:pt x="55418" y="1025236"/>
                </a:cubicBezTo>
                <a:cubicBezTo>
                  <a:pt x="61986" y="996776"/>
                  <a:pt x="83127" y="942109"/>
                  <a:pt x="83127" y="942109"/>
                </a:cubicBezTo>
                <a:cubicBezTo>
                  <a:pt x="85165" y="921735"/>
                  <a:pt x="86482" y="805838"/>
                  <a:pt x="110836" y="762000"/>
                </a:cubicBezTo>
                <a:cubicBezTo>
                  <a:pt x="127009" y="732889"/>
                  <a:pt x="147781" y="706582"/>
                  <a:pt x="166254" y="678873"/>
                </a:cubicBezTo>
                <a:cubicBezTo>
                  <a:pt x="175490" y="665018"/>
                  <a:pt x="188697" y="653106"/>
                  <a:pt x="193963" y="637309"/>
                </a:cubicBezTo>
                <a:cubicBezTo>
                  <a:pt x="208401" y="593997"/>
                  <a:pt x="222403" y="539840"/>
                  <a:pt x="263236" y="512618"/>
                </a:cubicBezTo>
                <a:lnTo>
                  <a:pt x="304800" y="484909"/>
                </a:lnTo>
                <a:cubicBezTo>
                  <a:pt x="331296" y="405418"/>
                  <a:pt x="299679" y="479617"/>
                  <a:pt x="360218" y="401782"/>
                </a:cubicBezTo>
                <a:cubicBezTo>
                  <a:pt x="380664" y="375495"/>
                  <a:pt x="387927" y="337128"/>
                  <a:pt x="415636" y="318655"/>
                </a:cubicBezTo>
                <a:cubicBezTo>
                  <a:pt x="564183" y="219621"/>
                  <a:pt x="338725" y="373855"/>
                  <a:pt x="498763" y="249382"/>
                </a:cubicBezTo>
                <a:cubicBezTo>
                  <a:pt x="525050" y="228936"/>
                  <a:pt x="558343" y="217513"/>
                  <a:pt x="581891" y="193964"/>
                </a:cubicBezTo>
                <a:cubicBezTo>
                  <a:pt x="595745" y="180109"/>
                  <a:pt x="606326" y="161915"/>
                  <a:pt x="623454" y="152400"/>
                </a:cubicBezTo>
                <a:cubicBezTo>
                  <a:pt x="648987" y="138215"/>
                  <a:pt x="706582" y="124691"/>
                  <a:pt x="706582" y="124691"/>
                </a:cubicBezTo>
                <a:cubicBezTo>
                  <a:pt x="748325" y="96862"/>
                  <a:pt x="754344" y="90367"/>
                  <a:pt x="803563" y="69273"/>
                </a:cubicBezTo>
                <a:cubicBezTo>
                  <a:pt x="816986" y="63520"/>
                  <a:pt x="830722" y="57819"/>
                  <a:pt x="845127" y="55418"/>
                </a:cubicBezTo>
                <a:cubicBezTo>
                  <a:pt x="886377" y="48543"/>
                  <a:pt x="928254" y="46182"/>
                  <a:pt x="969818" y="41564"/>
                </a:cubicBezTo>
                <a:cubicBezTo>
                  <a:pt x="1069480" y="8342"/>
                  <a:pt x="945016" y="48651"/>
                  <a:pt x="1066800" y="13855"/>
                </a:cubicBezTo>
                <a:cubicBezTo>
                  <a:pt x="1080842" y="9843"/>
                  <a:pt x="1094509" y="4618"/>
                  <a:pt x="1108363" y="0"/>
                </a:cubicBezTo>
                <a:cubicBezTo>
                  <a:pt x="1200727" y="4618"/>
                  <a:pt x="1293434" y="4653"/>
                  <a:pt x="1385454" y="13855"/>
                </a:cubicBezTo>
                <a:cubicBezTo>
                  <a:pt x="1432317" y="18541"/>
                  <a:pt x="1477818" y="32328"/>
                  <a:pt x="1524000" y="41564"/>
                </a:cubicBezTo>
                <a:cubicBezTo>
                  <a:pt x="1524032" y="41570"/>
                  <a:pt x="1662513" y="69265"/>
                  <a:pt x="1662545" y="69273"/>
                </a:cubicBezTo>
                <a:cubicBezTo>
                  <a:pt x="1699491" y="78509"/>
                  <a:pt x="1737254" y="84939"/>
                  <a:pt x="1773382" y="96982"/>
                </a:cubicBezTo>
                <a:cubicBezTo>
                  <a:pt x="1801091" y="106218"/>
                  <a:pt x="1832207" y="108490"/>
                  <a:pt x="1856509" y="124691"/>
                </a:cubicBezTo>
                <a:cubicBezTo>
                  <a:pt x="1870364" y="133927"/>
                  <a:pt x="1882857" y="145637"/>
                  <a:pt x="1898073" y="152400"/>
                </a:cubicBezTo>
                <a:cubicBezTo>
                  <a:pt x="1924763" y="164262"/>
                  <a:pt x="1953491" y="170873"/>
                  <a:pt x="1981200" y="180109"/>
                </a:cubicBezTo>
                <a:lnTo>
                  <a:pt x="2022763" y="193964"/>
                </a:lnTo>
                <a:cubicBezTo>
                  <a:pt x="2041236" y="207818"/>
                  <a:pt x="2058601" y="223289"/>
                  <a:pt x="2078182" y="235527"/>
                </a:cubicBezTo>
                <a:cubicBezTo>
                  <a:pt x="2095696" y="246473"/>
                  <a:pt x="2117297" y="250556"/>
                  <a:pt x="2133600" y="263236"/>
                </a:cubicBezTo>
                <a:cubicBezTo>
                  <a:pt x="2159377" y="283285"/>
                  <a:pt x="2175702" y="314395"/>
                  <a:pt x="2202873" y="332509"/>
                </a:cubicBezTo>
                <a:lnTo>
                  <a:pt x="2286000" y="387927"/>
                </a:lnTo>
                <a:cubicBezTo>
                  <a:pt x="2358144" y="496145"/>
                  <a:pt x="2266045" y="376424"/>
                  <a:pt x="2355273" y="443345"/>
                </a:cubicBezTo>
                <a:cubicBezTo>
                  <a:pt x="2451207" y="515295"/>
                  <a:pt x="2398840" y="490086"/>
                  <a:pt x="2452254" y="554182"/>
                </a:cubicBezTo>
                <a:cubicBezTo>
                  <a:pt x="2464797" y="569234"/>
                  <a:pt x="2479963" y="581891"/>
                  <a:pt x="2493818" y="595745"/>
                </a:cubicBezTo>
                <a:cubicBezTo>
                  <a:pt x="2522554" y="710686"/>
                  <a:pt x="2480912" y="610359"/>
                  <a:pt x="2549236" y="665018"/>
                </a:cubicBezTo>
                <a:cubicBezTo>
                  <a:pt x="2562238" y="675420"/>
                  <a:pt x="2568684" y="692125"/>
                  <a:pt x="2576945" y="706582"/>
                </a:cubicBezTo>
                <a:cubicBezTo>
                  <a:pt x="2647256" y="829627"/>
                  <a:pt x="2564854" y="702300"/>
                  <a:pt x="2632363" y="803564"/>
                </a:cubicBezTo>
                <a:cubicBezTo>
                  <a:pt x="2669015" y="950169"/>
                  <a:pt x="2619252" y="777525"/>
                  <a:pt x="2673927" y="900545"/>
                </a:cubicBezTo>
                <a:cubicBezTo>
                  <a:pt x="2739876" y="1048930"/>
                  <a:pt x="2666636" y="931174"/>
                  <a:pt x="2729345" y="1025236"/>
                </a:cubicBezTo>
                <a:cubicBezTo>
                  <a:pt x="2724727" y="1080654"/>
                  <a:pt x="2731845" y="1138340"/>
                  <a:pt x="2715491" y="1191491"/>
                </a:cubicBezTo>
                <a:cubicBezTo>
                  <a:pt x="2711196" y="1205449"/>
                  <a:pt x="2685610" y="1196583"/>
                  <a:pt x="2673927" y="1205345"/>
                </a:cubicBezTo>
                <a:cubicBezTo>
                  <a:pt x="2562762" y="1288718"/>
                  <a:pt x="2638125" y="1246261"/>
                  <a:pt x="2576945" y="1316182"/>
                </a:cubicBezTo>
                <a:cubicBezTo>
                  <a:pt x="2463472" y="1445867"/>
                  <a:pt x="2542322" y="1333484"/>
                  <a:pt x="2479963" y="1427018"/>
                </a:cubicBezTo>
                <a:cubicBezTo>
                  <a:pt x="2475345" y="1440873"/>
                  <a:pt x="2473201" y="1455816"/>
                  <a:pt x="2466109" y="1468582"/>
                </a:cubicBezTo>
                <a:cubicBezTo>
                  <a:pt x="2439476" y="1516522"/>
                  <a:pt x="2410909" y="1558455"/>
                  <a:pt x="2369127" y="1593273"/>
                </a:cubicBezTo>
                <a:cubicBezTo>
                  <a:pt x="2356335" y="1603933"/>
                  <a:pt x="2343512" y="1616197"/>
                  <a:pt x="2327563" y="1620982"/>
                </a:cubicBezTo>
                <a:cubicBezTo>
                  <a:pt x="2296285" y="1630365"/>
                  <a:pt x="2262909" y="1630218"/>
                  <a:pt x="2230582" y="1634836"/>
                </a:cubicBezTo>
                <a:cubicBezTo>
                  <a:pt x="2202873" y="1625600"/>
                  <a:pt x="2156690" y="1634836"/>
                  <a:pt x="2147454" y="1607127"/>
                </a:cubicBezTo>
                <a:cubicBezTo>
                  <a:pt x="2132431" y="1562056"/>
                  <a:pt x="2141081" y="1559653"/>
                  <a:pt x="2092036" y="1537855"/>
                </a:cubicBezTo>
                <a:cubicBezTo>
                  <a:pt x="2065345" y="1525992"/>
                  <a:pt x="2036618" y="1519381"/>
                  <a:pt x="2008909" y="1510145"/>
                </a:cubicBezTo>
                <a:lnTo>
                  <a:pt x="1967345" y="1496291"/>
                </a:lnTo>
                <a:cubicBezTo>
                  <a:pt x="1953491" y="1491673"/>
                  <a:pt x="1939950" y="1485978"/>
                  <a:pt x="1925782" y="1482436"/>
                </a:cubicBezTo>
                <a:cubicBezTo>
                  <a:pt x="1907309" y="1477818"/>
                  <a:pt x="1888672" y="1473813"/>
                  <a:pt x="1870363" y="1468582"/>
                </a:cubicBezTo>
                <a:cubicBezTo>
                  <a:pt x="1856321" y="1464570"/>
                  <a:pt x="1842842" y="1458739"/>
                  <a:pt x="1828800" y="1454727"/>
                </a:cubicBezTo>
                <a:cubicBezTo>
                  <a:pt x="1810491" y="1449496"/>
                  <a:pt x="1791691" y="1446104"/>
                  <a:pt x="1773382" y="1440873"/>
                </a:cubicBezTo>
                <a:cubicBezTo>
                  <a:pt x="1759340" y="1436861"/>
                  <a:pt x="1746223" y="1429419"/>
                  <a:pt x="1731818" y="1427018"/>
                </a:cubicBezTo>
                <a:cubicBezTo>
                  <a:pt x="1690568" y="1420143"/>
                  <a:pt x="1648526" y="1419078"/>
                  <a:pt x="1607127" y="1413164"/>
                </a:cubicBezTo>
                <a:cubicBezTo>
                  <a:pt x="1551509" y="1405219"/>
                  <a:pt x="1440873" y="1385455"/>
                  <a:pt x="1440873" y="1385455"/>
                </a:cubicBezTo>
                <a:cubicBezTo>
                  <a:pt x="1353127" y="1390073"/>
                  <a:pt x="1265173" y="1391697"/>
                  <a:pt x="1177636" y="1399309"/>
                </a:cubicBezTo>
                <a:cubicBezTo>
                  <a:pt x="1149310" y="1401772"/>
                  <a:pt x="1055259" y="1435484"/>
                  <a:pt x="1039091" y="1440873"/>
                </a:cubicBezTo>
                <a:cubicBezTo>
                  <a:pt x="979470" y="1460746"/>
                  <a:pt x="1011685" y="1451187"/>
                  <a:pt x="942109" y="1468582"/>
                </a:cubicBezTo>
                <a:cubicBezTo>
                  <a:pt x="928254" y="1477818"/>
                  <a:pt x="915438" y="1488844"/>
                  <a:pt x="900545" y="1496291"/>
                </a:cubicBezTo>
                <a:cubicBezTo>
                  <a:pt x="887483" y="1502822"/>
                  <a:pt x="871505" y="1502631"/>
                  <a:pt x="858982" y="1510145"/>
                </a:cubicBezTo>
                <a:cubicBezTo>
                  <a:pt x="847781" y="1516866"/>
                  <a:pt x="841473" y="1529695"/>
                  <a:pt x="831273" y="1537855"/>
                </a:cubicBezTo>
                <a:cubicBezTo>
                  <a:pt x="818271" y="1548257"/>
                  <a:pt x="803564" y="1556328"/>
                  <a:pt x="789709" y="1565564"/>
                </a:cubicBezTo>
                <a:cubicBezTo>
                  <a:pt x="711199" y="1683327"/>
                  <a:pt x="840511" y="1500907"/>
                  <a:pt x="678873" y="1662545"/>
                </a:cubicBezTo>
                <a:cubicBezTo>
                  <a:pt x="596136" y="1745282"/>
                  <a:pt x="641281" y="1723898"/>
                  <a:pt x="554182" y="1745673"/>
                </a:cubicBezTo>
                <a:cubicBezTo>
                  <a:pt x="506679" y="1816927"/>
                  <a:pt x="550885" y="1762164"/>
                  <a:pt x="484909" y="1814945"/>
                </a:cubicBezTo>
                <a:cubicBezTo>
                  <a:pt x="474709" y="1823105"/>
                  <a:pt x="468883" y="1836813"/>
                  <a:pt x="457200" y="1842655"/>
                </a:cubicBezTo>
                <a:cubicBezTo>
                  <a:pt x="440169" y="1851171"/>
                  <a:pt x="420091" y="1851278"/>
                  <a:pt x="401782" y="1856509"/>
                </a:cubicBezTo>
                <a:cubicBezTo>
                  <a:pt x="387740" y="1860521"/>
                  <a:pt x="374073" y="1865746"/>
                  <a:pt x="360218" y="1870364"/>
                </a:cubicBezTo>
                <a:cubicBezTo>
                  <a:pt x="318654" y="1865746"/>
                  <a:pt x="276098" y="1866652"/>
                  <a:pt x="235527" y="1856509"/>
                </a:cubicBezTo>
                <a:cubicBezTo>
                  <a:pt x="219373" y="1852470"/>
                  <a:pt x="207513" y="1838478"/>
                  <a:pt x="193963" y="1828800"/>
                </a:cubicBezTo>
                <a:cubicBezTo>
                  <a:pt x="161428" y="1805561"/>
                  <a:pt x="122156" y="1778040"/>
                  <a:pt x="96982" y="1745673"/>
                </a:cubicBezTo>
                <a:cubicBezTo>
                  <a:pt x="-19019" y="1596529"/>
                  <a:pt x="94360" y="1715342"/>
                  <a:pt x="0" y="1620982"/>
                </a:cubicBezTo>
                <a:cubicBezTo>
                  <a:pt x="4618" y="1427018"/>
                  <a:pt x="5239" y="1232918"/>
                  <a:pt x="13854" y="1039091"/>
                </a:cubicBezTo>
                <a:cubicBezTo>
                  <a:pt x="15902" y="993003"/>
                  <a:pt x="39073" y="996826"/>
                  <a:pt x="55418" y="955964"/>
                </a:cubicBezTo>
                <a:cubicBezTo>
                  <a:pt x="58848" y="947388"/>
                  <a:pt x="55418" y="937491"/>
                  <a:pt x="55418" y="928255"/>
                </a:cubicBezTo>
                <a:lnTo>
                  <a:pt x="55418" y="928255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0975" y="2140527"/>
            <a:ext cx="277075" cy="6027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39833" y="3483109"/>
            <a:ext cx="1974276" cy="1856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070764" y="872836"/>
            <a:ext cx="997527" cy="2992582"/>
            <a:chOff x="5070764" y="872836"/>
            <a:chExt cx="997527" cy="2992582"/>
          </a:xfrm>
        </p:grpSpPr>
        <p:sp>
          <p:nvSpPr>
            <p:cNvPr id="35" name="Freeform 34"/>
            <p:cNvSpPr/>
            <p:nvPr/>
          </p:nvSpPr>
          <p:spPr>
            <a:xfrm>
              <a:off x="5070764" y="872836"/>
              <a:ext cx="955963" cy="957350"/>
            </a:xfrm>
            <a:custGeom>
              <a:avLst/>
              <a:gdLst>
                <a:gd name="connsiteX0" fmla="*/ 124691 w 955963"/>
                <a:gd name="connsiteY0" fmla="*/ 346364 h 957350"/>
                <a:gd name="connsiteX1" fmla="*/ 124691 w 955963"/>
                <a:gd name="connsiteY1" fmla="*/ 346364 h 957350"/>
                <a:gd name="connsiteX2" fmla="*/ 27709 w 955963"/>
                <a:gd name="connsiteY2" fmla="*/ 263237 h 957350"/>
                <a:gd name="connsiteX3" fmla="*/ 27709 w 955963"/>
                <a:gd name="connsiteY3" fmla="*/ 110837 h 957350"/>
                <a:gd name="connsiteX4" fmla="*/ 110836 w 955963"/>
                <a:gd name="connsiteY4" fmla="*/ 55419 h 957350"/>
                <a:gd name="connsiteX5" fmla="*/ 138545 w 955963"/>
                <a:gd name="connsiteY5" fmla="*/ 27709 h 957350"/>
                <a:gd name="connsiteX6" fmla="*/ 221672 w 955963"/>
                <a:gd name="connsiteY6" fmla="*/ 0 h 957350"/>
                <a:gd name="connsiteX7" fmla="*/ 498763 w 955963"/>
                <a:gd name="connsiteY7" fmla="*/ 27709 h 957350"/>
                <a:gd name="connsiteX8" fmla="*/ 540327 w 955963"/>
                <a:gd name="connsiteY8" fmla="*/ 41564 h 957350"/>
                <a:gd name="connsiteX9" fmla="*/ 692727 w 955963"/>
                <a:gd name="connsiteY9" fmla="*/ 83128 h 957350"/>
                <a:gd name="connsiteX10" fmla="*/ 734291 w 955963"/>
                <a:gd name="connsiteY10" fmla="*/ 110837 h 957350"/>
                <a:gd name="connsiteX11" fmla="*/ 789709 w 955963"/>
                <a:gd name="connsiteY11" fmla="*/ 207819 h 957350"/>
                <a:gd name="connsiteX12" fmla="*/ 803563 w 955963"/>
                <a:gd name="connsiteY12" fmla="*/ 249382 h 957350"/>
                <a:gd name="connsiteX13" fmla="*/ 831272 w 955963"/>
                <a:gd name="connsiteY13" fmla="*/ 290946 h 957350"/>
                <a:gd name="connsiteX14" fmla="*/ 872836 w 955963"/>
                <a:gd name="connsiteY14" fmla="*/ 360219 h 957350"/>
                <a:gd name="connsiteX15" fmla="*/ 886691 w 955963"/>
                <a:gd name="connsiteY15" fmla="*/ 415637 h 957350"/>
                <a:gd name="connsiteX16" fmla="*/ 900545 w 955963"/>
                <a:gd name="connsiteY16" fmla="*/ 457200 h 957350"/>
                <a:gd name="connsiteX17" fmla="*/ 928254 w 955963"/>
                <a:gd name="connsiteY17" fmla="*/ 581891 h 957350"/>
                <a:gd name="connsiteX18" fmla="*/ 955963 w 955963"/>
                <a:gd name="connsiteY18" fmla="*/ 665019 h 957350"/>
                <a:gd name="connsiteX19" fmla="*/ 928254 w 955963"/>
                <a:gd name="connsiteY19" fmla="*/ 831273 h 957350"/>
                <a:gd name="connsiteX20" fmla="*/ 900545 w 955963"/>
                <a:gd name="connsiteY20" fmla="*/ 872837 h 957350"/>
                <a:gd name="connsiteX21" fmla="*/ 858981 w 955963"/>
                <a:gd name="connsiteY21" fmla="*/ 955964 h 957350"/>
                <a:gd name="connsiteX22" fmla="*/ 803563 w 955963"/>
                <a:gd name="connsiteY22" fmla="*/ 942109 h 957350"/>
                <a:gd name="connsiteX23" fmla="*/ 734291 w 955963"/>
                <a:gd name="connsiteY23" fmla="*/ 872837 h 957350"/>
                <a:gd name="connsiteX24" fmla="*/ 706581 w 955963"/>
                <a:gd name="connsiteY24" fmla="*/ 845128 h 957350"/>
                <a:gd name="connsiteX25" fmla="*/ 678872 w 955963"/>
                <a:gd name="connsiteY25" fmla="*/ 803564 h 957350"/>
                <a:gd name="connsiteX26" fmla="*/ 637309 w 955963"/>
                <a:gd name="connsiteY26" fmla="*/ 789709 h 957350"/>
                <a:gd name="connsiteX27" fmla="*/ 581891 w 955963"/>
                <a:gd name="connsiteY27" fmla="*/ 706582 h 957350"/>
                <a:gd name="connsiteX28" fmla="*/ 512618 w 955963"/>
                <a:gd name="connsiteY28" fmla="*/ 651164 h 957350"/>
                <a:gd name="connsiteX29" fmla="*/ 471054 w 955963"/>
                <a:gd name="connsiteY29" fmla="*/ 609600 h 957350"/>
                <a:gd name="connsiteX30" fmla="*/ 429491 w 955963"/>
                <a:gd name="connsiteY30" fmla="*/ 581891 h 957350"/>
                <a:gd name="connsiteX31" fmla="*/ 360218 w 955963"/>
                <a:gd name="connsiteY31" fmla="*/ 512619 h 957350"/>
                <a:gd name="connsiteX32" fmla="*/ 290945 w 955963"/>
                <a:gd name="connsiteY32" fmla="*/ 429491 h 957350"/>
                <a:gd name="connsiteX33" fmla="*/ 235527 w 955963"/>
                <a:gd name="connsiteY33" fmla="*/ 415637 h 957350"/>
                <a:gd name="connsiteX34" fmla="*/ 193963 w 955963"/>
                <a:gd name="connsiteY34" fmla="*/ 401782 h 957350"/>
                <a:gd name="connsiteX35" fmla="*/ 83127 w 955963"/>
                <a:gd name="connsiteY35" fmla="*/ 360219 h 957350"/>
                <a:gd name="connsiteX36" fmla="*/ 41563 w 955963"/>
                <a:gd name="connsiteY36" fmla="*/ 332509 h 957350"/>
                <a:gd name="connsiteX37" fmla="*/ 0 w 955963"/>
                <a:gd name="connsiteY37" fmla="*/ 207819 h 9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963" h="957350">
                  <a:moveTo>
                    <a:pt x="124691" y="346364"/>
                  </a:moveTo>
                  <a:lnTo>
                    <a:pt x="124691" y="346364"/>
                  </a:lnTo>
                  <a:cubicBezTo>
                    <a:pt x="92364" y="318655"/>
                    <a:pt x="55996" y="295060"/>
                    <a:pt x="27709" y="263237"/>
                  </a:cubicBezTo>
                  <a:cubicBezTo>
                    <a:pt x="-1241" y="230668"/>
                    <a:pt x="20509" y="123179"/>
                    <a:pt x="27709" y="110837"/>
                  </a:cubicBezTo>
                  <a:cubicBezTo>
                    <a:pt x="44489" y="82071"/>
                    <a:pt x="87288" y="78968"/>
                    <a:pt x="110836" y="55419"/>
                  </a:cubicBezTo>
                  <a:cubicBezTo>
                    <a:pt x="120072" y="46182"/>
                    <a:pt x="126862" y="33551"/>
                    <a:pt x="138545" y="27709"/>
                  </a:cubicBezTo>
                  <a:cubicBezTo>
                    <a:pt x="164669" y="14647"/>
                    <a:pt x="221672" y="0"/>
                    <a:pt x="221672" y="0"/>
                  </a:cubicBezTo>
                  <a:cubicBezTo>
                    <a:pt x="318619" y="6925"/>
                    <a:pt x="405886" y="7070"/>
                    <a:pt x="498763" y="27709"/>
                  </a:cubicBezTo>
                  <a:cubicBezTo>
                    <a:pt x="513019" y="30877"/>
                    <a:pt x="526159" y="38022"/>
                    <a:pt x="540327" y="41564"/>
                  </a:cubicBezTo>
                  <a:cubicBezTo>
                    <a:pt x="581965" y="51974"/>
                    <a:pt x="657060" y="59350"/>
                    <a:pt x="692727" y="83128"/>
                  </a:cubicBezTo>
                  <a:lnTo>
                    <a:pt x="734291" y="110837"/>
                  </a:lnTo>
                  <a:cubicBezTo>
                    <a:pt x="766056" y="206134"/>
                    <a:pt x="722608" y="90392"/>
                    <a:pt x="789709" y="207819"/>
                  </a:cubicBezTo>
                  <a:cubicBezTo>
                    <a:pt x="796954" y="220499"/>
                    <a:pt x="797032" y="236320"/>
                    <a:pt x="803563" y="249382"/>
                  </a:cubicBezTo>
                  <a:cubicBezTo>
                    <a:pt x="811010" y="264275"/>
                    <a:pt x="823825" y="276053"/>
                    <a:pt x="831272" y="290946"/>
                  </a:cubicBezTo>
                  <a:cubicBezTo>
                    <a:pt x="867243" y="362886"/>
                    <a:pt x="818714" y="306095"/>
                    <a:pt x="872836" y="360219"/>
                  </a:cubicBezTo>
                  <a:cubicBezTo>
                    <a:pt x="877454" y="378692"/>
                    <a:pt x="881460" y="397328"/>
                    <a:pt x="886691" y="415637"/>
                  </a:cubicBezTo>
                  <a:cubicBezTo>
                    <a:pt x="890703" y="429679"/>
                    <a:pt x="897003" y="443032"/>
                    <a:pt x="900545" y="457200"/>
                  </a:cubicBezTo>
                  <a:cubicBezTo>
                    <a:pt x="920316" y="536283"/>
                    <a:pt x="906925" y="510793"/>
                    <a:pt x="928254" y="581891"/>
                  </a:cubicBezTo>
                  <a:cubicBezTo>
                    <a:pt x="936647" y="609867"/>
                    <a:pt x="955963" y="665019"/>
                    <a:pt x="955963" y="665019"/>
                  </a:cubicBezTo>
                  <a:cubicBezTo>
                    <a:pt x="951573" y="704534"/>
                    <a:pt x="951466" y="784850"/>
                    <a:pt x="928254" y="831273"/>
                  </a:cubicBezTo>
                  <a:cubicBezTo>
                    <a:pt x="920807" y="846166"/>
                    <a:pt x="909781" y="858982"/>
                    <a:pt x="900545" y="872837"/>
                  </a:cubicBezTo>
                  <a:cubicBezTo>
                    <a:pt x="895165" y="888976"/>
                    <a:pt x="879125" y="949249"/>
                    <a:pt x="858981" y="955964"/>
                  </a:cubicBezTo>
                  <a:cubicBezTo>
                    <a:pt x="840917" y="961985"/>
                    <a:pt x="822036" y="946727"/>
                    <a:pt x="803563" y="942109"/>
                  </a:cubicBezTo>
                  <a:cubicBezTo>
                    <a:pt x="756063" y="870860"/>
                    <a:pt x="800263" y="925614"/>
                    <a:pt x="734291" y="872837"/>
                  </a:cubicBezTo>
                  <a:cubicBezTo>
                    <a:pt x="724091" y="864677"/>
                    <a:pt x="714741" y="855328"/>
                    <a:pt x="706581" y="845128"/>
                  </a:cubicBezTo>
                  <a:cubicBezTo>
                    <a:pt x="696179" y="832126"/>
                    <a:pt x="691874" y="813966"/>
                    <a:pt x="678872" y="803564"/>
                  </a:cubicBezTo>
                  <a:cubicBezTo>
                    <a:pt x="667468" y="794441"/>
                    <a:pt x="651163" y="794327"/>
                    <a:pt x="637309" y="789709"/>
                  </a:cubicBezTo>
                  <a:cubicBezTo>
                    <a:pt x="618836" y="762000"/>
                    <a:pt x="605440" y="730130"/>
                    <a:pt x="581891" y="706582"/>
                  </a:cubicBezTo>
                  <a:cubicBezTo>
                    <a:pt x="501265" y="625959"/>
                    <a:pt x="617494" y="738561"/>
                    <a:pt x="512618" y="651164"/>
                  </a:cubicBezTo>
                  <a:cubicBezTo>
                    <a:pt x="497566" y="638621"/>
                    <a:pt x="486106" y="622143"/>
                    <a:pt x="471054" y="609600"/>
                  </a:cubicBezTo>
                  <a:cubicBezTo>
                    <a:pt x="458262" y="598940"/>
                    <a:pt x="442022" y="592856"/>
                    <a:pt x="429491" y="581891"/>
                  </a:cubicBezTo>
                  <a:cubicBezTo>
                    <a:pt x="404915" y="560387"/>
                    <a:pt x="378332" y="539790"/>
                    <a:pt x="360218" y="512619"/>
                  </a:cubicBezTo>
                  <a:cubicBezTo>
                    <a:pt x="342561" y="486133"/>
                    <a:pt x="319666" y="445903"/>
                    <a:pt x="290945" y="429491"/>
                  </a:cubicBezTo>
                  <a:cubicBezTo>
                    <a:pt x="274413" y="420044"/>
                    <a:pt x="253836" y="420868"/>
                    <a:pt x="235527" y="415637"/>
                  </a:cubicBezTo>
                  <a:cubicBezTo>
                    <a:pt x="221485" y="411625"/>
                    <a:pt x="207025" y="408313"/>
                    <a:pt x="193963" y="401782"/>
                  </a:cubicBezTo>
                  <a:cubicBezTo>
                    <a:pt x="98832" y="354216"/>
                    <a:pt x="216775" y="386948"/>
                    <a:pt x="83127" y="360219"/>
                  </a:cubicBezTo>
                  <a:lnTo>
                    <a:pt x="41563" y="332509"/>
                  </a:lnTo>
                  <a:lnTo>
                    <a:pt x="0" y="207819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14109" y="2618509"/>
              <a:ext cx="554182" cy="1246909"/>
            </a:xfrm>
            <a:custGeom>
              <a:avLst/>
              <a:gdLst>
                <a:gd name="connsiteX0" fmla="*/ 374073 w 554182"/>
                <a:gd name="connsiteY0" fmla="*/ 13855 h 1246909"/>
                <a:gd name="connsiteX1" fmla="*/ 374073 w 554182"/>
                <a:gd name="connsiteY1" fmla="*/ 13855 h 1246909"/>
                <a:gd name="connsiteX2" fmla="*/ 263236 w 554182"/>
                <a:gd name="connsiteY2" fmla="*/ 83127 h 1246909"/>
                <a:gd name="connsiteX3" fmla="*/ 235527 w 554182"/>
                <a:gd name="connsiteY3" fmla="*/ 124691 h 1246909"/>
                <a:gd name="connsiteX4" fmla="*/ 193964 w 554182"/>
                <a:gd name="connsiteY4" fmla="*/ 152400 h 1246909"/>
                <a:gd name="connsiteX5" fmla="*/ 138546 w 554182"/>
                <a:gd name="connsiteY5" fmla="*/ 235527 h 1246909"/>
                <a:gd name="connsiteX6" fmla="*/ 110836 w 554182"/>
                <a:gd name="connsiteY6" fmla="*/ 277091 h 1246909"/>
                <a:gd name="connsiteX7" fmla="*/ 96982 w 554182"/>
                <a:gd name="connsiteY7" fmla="*/ 318655 h 1246909"/>
                <a:gd name="connsiteX8" fmla="*/ 41564 w 554182"/>
                <a:gd name="connsiteY8" fmla="*/ 401782 h 1246909"/>
                <a:gd name="connsiteX9" fmla="*/ 27709 w 554182"/>
                <a:gd name="connsiteY9" fmla="*/ 526473 h 1246909"/>
                <a:gd name="connsiteX10" fmla="*/ 0 w 554182"/>
                <a:gd name="connsiteY10" fmla="*/ 609600 h 1246909"/>
                <a:gd name="connsiteX11" fmla="*/ 27709 w 554182"/>
                <a:gd name="connsiteY11" fmla="*/ 720436 h 1246909"/>
                <a:gd name="connsiteX12" fmla="*/ 55418 w 554182"/>
                <a:gd name="connsiteY12" fmla="*/ 762000 h 1246909"/>
                <a:gd name="connsiteX13" fmla="*/ 110836 w 554182"/>
                <a:gd name="connsiteY13" fmla="*/ 858982 h 1246909"/>
                <a:gd name="connsiteX14" fmla="*/ 138546 w 554182"/>
                <a:gd name="connsiteY14" fmla="*/ 983673 h 1246909"/>
                <a:gd name="connsiteX15" fmla="*/ 166255 w 554182"/>
                <a:gd name="connsiteY15" fmla="*/ 1025236 h 1246909"/>
                <a:gd name="connsiteX16" fmla="*/ 180109 w 554182"/>
                <a:gd name="connsiteY16" fmla="*/ 1066800 h 1246909"/>
                <a:gd name="connsiteX17" fmla="*/ 249382 w 554182"/>
                <a:gd name="connsiteY17" fmla="*/ 1149927 h 1246909"/>
                <a:gd name="connsiteX18" fmla="*/ 263236 w 554182"/>
                <a:gd name="connsiteY18" fmla="*/ 1191491 h 1246909"/>
                <a:gd name="connsiteX19" fmla="*/ 304800 w 554182"/>
                <a:gd name="connsiteY19" fmla="*/ 1205346 h 1246909"/>
                <a:gd name="connsiteX20" fmla="*/ 401782 w 554182"/>
                <a:gd name="connsiteY20" fmla="*/ 1246909 h 1246909"/>
                <a:gd name="connsiteX21" fmla="*/ 512618 w 554182"/>
                <a:gd name="connsiteY21" fmla="*/ 1205346 h 1246909"/>
                <a:gd name="connsiteX22" fmla="*/ 526473 w 554182"/>
                <a:gd name="connsiteY22" fmla="*/ 1163782 h 1246909"/>
                <a:gd name="connsiteX23" fmla="*/ 554182 w 554182"/>
                <a:gd name="connsiteY23" fmla="*/ 1122218 h 1246909"/>
                <a:gd name="connsiteX24" fmla="*/ 526473 w 554182"/>
                <a:gd name="connsiteY24" fmla="*/ 900546 h 1246909"/>
                <a:gd name="connsiteX25" fmla="*/ 540327 w 554182"/>
                <a:gd name="connsiteY25" fmla="*/ 678873 h 1246909"/>
                <a:gd name="connsiteX26" fmla="*/ 498764 w 554182"/>
                <a:gd name="connsiteY26" fmla="*/ 263236 h 1246909"/>
                <a:gd name="connsiteX27" fmla="*/ 484909 w 554182"/>
                <a:gd name="connsiteY27" fmla="*/ 124691 h 1246909"/>
                <a:gd name="connsiteX28" fmla="*/ 429491 w 554182"/>
                <a:gd name="connsiteY28" fmla="*/ 41564 h 1246909"/>
                <a:gd name="connsiteX29" fmla="*/ 401782 w 554182"/>
                <a:gd name="connsiteY29" fmla="*/ 0 h 1246909"/>
                <a:gd name="connsiteX30" fmla="*/ 374073 w 554182"/>
                <a:gd name="connsiteY30" fmla="*/ 41564 h 1246909"/>
                <a:gd name="connsiteX31" fmla="*/ 290946 w 554182"/>
                <a:gd name="connsiteY31" fmla="*/ 110836 h 1246909"/>
                <a:gd name="connsiteX32" fmla="*/ 207818 w 554182"/>
                <a:gd name="connsiteY32" fmla="*/ 152400 h 1246909"/>
                <a:gd name="connsiteX33" fmla="*/ 221673 w 554182"/>
                <a:gd name="connsiteY33" fmla="*/ 152400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4182" h="1246909">
                  <a:moveTo>
                    <a:pt x="374073" y="13855"/>
                  </a:moveTo>
                  <a:lnTo>
                    <a:pt x="374073" y="13855"/>
                  </a:lnTo>
                  <a:cubicBezTo>
                    <a:pt x="337127" y="36946"/>
                    <a:pt x="297257" y="55910"/>
                    <a:pt x="263236" y="83127"/>
                  </a:cubicBezTo>
                  <a:cubicBezTo>
                    <a:pt x="250234" y="93529"/>
                    <a:pt x="247301" y="112917"/>
                    <a:pt x="235527" y="124691"/>
                  </a:cubicBezTo>
                  <a:cubicBezTo>
                    <a:pt x="223753" y="136465"/>
                    <a:pt x="207818" y="143164"/>
                    <a:pt x="193964" y="152400"/>
                  </a:cubicBezTo>
                  <a:lnTo>
                    <a:pt x="138546" y="235527"/>
                  </a:lnTo>
                  <a:lnTo>
                    <a:pt x="110836" y="277091"/>
                  </a:lnTo>
                  <a:cubicBezTo>
                    <a:pt x="106218" y="290946"/>
                    <a:pt x="104074" y="305889"/>
                    <a:pt x="96982" y="318655"/>
                  </a:cubicBezTo>
                  <a:cubicBezTo>
                    <a:pt x="80809" y="347766"/>
                    <a:pt x="41564" y="401782"/>
                    <a:pt x="41564" y="401782"/>
                  </a:cubicBezTo>
                  <a:cubicBezTo>
                    <a:pt x="36946" y="443346"/>
                    <a:pt x="35911" y="485466"/>
                    <a:pt x="27709" y="526473"/>
                  </a:cubicBezTo>
                  <a:cubicBezTo>
                    <a:pt x="21981" y="555114"/>
                    <a:pt x="0" y="609600"/>
                    <a:pt x="0" y="609600"/>
                  </a:cubicBezTo>
                  <a:cubicBezTo>
                    <a:pt x="5269" y="635944"/>
                    <a:pt x="13509" y="692037"/>
                    <a:pt x="27709" y="720436"/>
                  </a:cubicBezTo>
                  <a:cubicBezTo>
                    <a:pt x="35156" y="735329"/>
                    <a:pt x="47157" y="747543"/>
                    <a:pt x="55418" y="762000"/>
                  </a:cubicBezTo>
                  <a:cubicBezTo>
                    <a:pt x="125729" y="885045"/>
                    <a:pt x="43327" y="757718"/>
                    <a:pt x="110836" y="858982"/>
                  </a:cubicBezTo>
                  <a:cubicBezTo>
                    <a:pt x="113302" y="871312"/>
                    <a:pt x="131208" y="966552"/>
                    <a:pt x="138546" y="983673"/>
                  </a:cubicBezTo>
                  <a:cubicBezTo>
                    <a:pt x="145105" y="998978"/>
                    <a:pt x="157019" y="1011382"/>
                    <a:pt x="166255" y="1025236"/>
                  </a:cubicBezTo>
                  <a:cubicBezTo>
                    <a:pt x="170873" y="1039091"/>
                    <a:pt x="173578" y="1053738"/>
                    <a:pt x="180109" y="1066800"/>
                  </a:cubicBezTo>
                  <a:cubicBezTo>
                    <a:pt x="199398" y="1105379"/>
                    <a:pt x="218740" y="1119286"/>
                    <a:pt x="249382" y="1149927"/>
                  </a:cubicBezTo>
                  <a:cubicBezTo>
                    <a:pt x="254000" y="1163782"/>
                    <a:pt x="252909" y="1181164"/>
                    <a:pt x="263236" y="1191491"/>
                  </a:cubicBezTo>
                  <a:cubicBezTo>
                    <a:pt x="273563" y="1201818"/>
                    <a:pt x="291377" y="1199593"/>
                    <a:pt x="304800" y="1205346"/>
                  </a:cubicBezTo>
                  <a:cubicBezTo>
                    <a:pt x="424628" y="1256701"/>
                    <a:pt x="304316" y="1214422"/>
                    <a:pt x="401782" y="1246909"/>
                  </a:cubicBezTo>
                  <a:cubicBezTo>
                    <a:pt x="432707" y="1239178"/>
                    <a:pt x="488468" y="1229496"/>
                    <a:pt x="512618" y="1205346"/>
                  </a:cubicBezTo>
                  <a:cubicBezTo>
                    <a:pt x="522945" y="1195019"/>
                    <a:pt x="519942" y="1176844"/>
                    <a:pt x="526473" y="1163782"/>
                  </a:cubicBezTo>
                  <a:cubicBezTo>
                    <a:pt x="533920" y="1148889"/>
                    <a:pt x="544946" y="1136073"/>
                    <a:pt x="554182" y="1122218"/>
                  </a:cubicBezTo>
                  <a:cubicBezTo>
                    <a:pt x="542774" y="1053770"/>
                    <a:pt x="526473" y="967152"/>
                    <a:pt x="526473" y="900546"/>
                  </a:cubicBezTo>
                  <a:cubicBezTo>
                    <a:pt x="526473" y="826511"/>
                    <a:pt x="535709" y="752764"/>
                    <a:pt x="540327" y="678873"/>
                  </a:cubicBezTo>
                  <a:cubicBezTo>
                    <a:pt x="475554" y="484553"/>
                    <a:pt x="521370" y="647536"/>
                    <a:pt x="498764" y="263236"/>
                  </a:cubicBezTo>
                  <a:cubicBezTo>
                    <a:pt x="496039" y="216904"/>
                    <a:pt x="498753" y="168990"/>
                    <a:pt x="484909" y="124691"/>
                  </a:cubicBezTo>
                  <a:cubicBezTo>
                    <a:pt x="474976" y="92905"/>
                    <a:pt x="447964" y="69273"/>
                    <a:pt x="429491" y="41564"/>
                  </a:cubicBezTo>
                  <a:lnTo>
                    <a:pt x="401782" y="0"/>
                  </a:lnTo>
                  <a:cubicBezTo>
                    <a:pt x="392546" y="13855"/>
                    <a:pt x="384733" y="28772"/>
                    <a:pt x="374073" y="41564"/>
                  </a:cubicBezTo>
                  <a:cubicBezTo>
                    <a:pt x="354882" y="64593"/>
                    <a:pt x="319792" y="98015"/>
                    <a:pt x="290946" y="110836"/>
                  </a:cubicBezTo>
                  <a:cubicBezTo>
                    <a:pt x="203437" y="149729"/>
                    <a:pt x="207818" y="107800"/>
                    <a:pt x="207818" y="152400"/>
                  </a:cubicBezTo>
                  <a:lnTo>
                    <a:pt x="221673" y="15240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715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1"/>
      <p:bldP spid="20" grpId="1"/>
      <p:bldP spid="21" grpId="1"/>
      <p:bldP spid="23" grpId="1"/>
      <p:bldP spid="24" grpId="1"/>
      <p:bldP spid="25" grpId="0"/>
      <p:bldP spid="26" grpId="1"/>
      <p:bldP spid="29" grpId="0"/>
      <p:bldP spid="30" grpId="0"/>
      <p:bldP spid="31" grpId="1"/>
      <p:bldP spid="40" grpId="2" animBg="1"/>
      <p:bldP spid="40" grpId="3" animBg="1"/>
      <p:bldP spid="41" grpId="2" animBg="1"/>
      <p:bldP spid="41" grpId="3" animBg="1"/>
      <p:bldP spid="44" grpId="2" animBg="1"/>
      <p:bldP spid="4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19850" y="2482334"/>
            <a:ext cx="332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37509" y="496551"/>
            <a:ext cx="5770972" cy="5458690"/>
            <a:chOff x="2230028" y="479989"/>
            <a:chExt cx="5770972" cy="5458690"/>
          </a:xfrm>
        </p:grpSpPr>
        <p:grpSp>
          <p:nvGrpSpPr>
            <p:cNvPr id="14" name="Group 13"/>
            <p:cNvGrpSpPr/>
            <p:nvPr/>
          </p:nvGrpSpPr>
          <p:grpSpPr>
            <a:xfrm>
              <a:off x="2230028" y="479989"/>
              <a:ext cx="5770972" cy="5458690"/>
              <a:chOff x="2264759" y="623634"/>
              <a:chExt cx="6059847" cy="545869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64759" y="623634"/>
                <a:ext cx="6059847" cy="5458690"/>
                <a:chOff x="2264759" y="623634"/>
                <a:chExt cx="6059847" cy="545869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264759" y="623634"/>
                  <a:ext cx="6059847" cy="5458690"/>
                  <a:chOff x="2306323" y="1011383"/>
                  <a:chExt cx="6059847" cy="545869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17854" t="367" r="15214" b="-909"/>
                  <a:stretch/>
                </p:blipFill>
                <p:spPr>
                  <a:xfrm>
                    <a:off x="2306323" y="1011383"/>
                    <a:ext cx="4558146" cy="5458690"/>
                  </a:xfrm>
                  <a:prstGeom prst="decagon">
                    <a:avLst/>
                  </a:prstGeom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3671454" y="1034534"/>
                    <a:ext cx="189114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185859" y="1939999"/>
                    <a:ext cx="1852397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000" dirty="0" smtClean="0">
                        <a:latin typeface="NikoshBAN" pitchFamily="2" charset="0"/>
                        <a:cs typeface="NikoshBAN" pitchFamily="2" charset="0"/>
                      </a:rPr>
                      <a:t>মাইটোকোনন্ড্রিয়া</a:t>
                    </a:r>
                    <a:endParaRPr lang="en-US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564862" y="3278971"/>
                    <a:ext cx="1801308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000" dirty="0" smtClean="0">
                        <a:latin typeface="NikoshBAN" pitchFamily="2" charset="0"/>
                        <a:cs typeface="NikoshBAN" pitchFamily="2" charset="0"/>
                      </a:rPr>
                      <a:t>নিউক্লীওলাস</a:t>
                    </a:r>
                    <a:endParaRPr lang="en-US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586105" y="3851568"/>
                    <a:ext cx="1321220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000" dirty="0" smtClean="0">
                        <a:latin typeface="NikoshBAN" pitchFamily="2" charset="0"/>
                        <a:cs typeface="NikoshBAN" pitchFamily="2" charset="0"/>
                      </a:rPr>
                      <a:t>নিউক্লীয়াস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510964" y="4625297"/>
                    <a:ext cx="1570845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1400" dirty="0"/>
                      <a:t> </a:t>
                    </a:r>
                    <a:r>
                      <a:rPr lang="bn-BD" sz="1400" dirty="0" smtClean="0"/>
                      <a:t> </a:t>
                    </a:r>
                    <a:r>
                      <a:rPr lang="bn-BD" sz="2000" dirty="0" smtClean="0">
                        <a:latin typeface="NikoshBAN" pitchFamily="2" charset="0"/>
                        <a:cs typeface="NikoshBAN" pitchFamily="2" charset="0"/>
                      </a:rPr>
                      <a:t>সেন্ট্রীওল</a:t>
                    </a:r>
                    <a:endParaRPr lang="en-US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2286000" y="2667000"/>
                  <a:ext cx="2286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367391" y="2074570"/>
                <a:ext cx="152027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গলজি বডি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232100" y="4114800"/>
              <a:ext cx="1877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01039" y="5159980"/>
            <a:ext cx="157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0111" y="1517085"/>
            <a:ext cx="112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লাইসোসোম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743200"/>
            <a:ext cx="232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অমসৃণ এন্ডোপ্লাজোমিক রেটিকুলাম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8" y="1913755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গলগি ভেসিকল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115" y="3307802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মসৃণ এন্ডোপ্লাজমিক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রেতিকুলাম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8390" y="4340423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প্লাজমা মেমব্রেন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95992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রাইবোসোম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1330" y="93720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পিনোসাইটিক ভেসিকল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0700" y="6019800"/>
            <a:ext cx="25215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 কোষ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393830"/>
            <a:ext cx="194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মাইক্রোটিউবলস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86200" y="2124391"/>
            <a:ext cx="1143000" cy="153735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438061" y="1137259"/>
            <a:ext cx="210139" cy="27405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029200" y="1219200"/>
            <a:ext cx="817418" cy="955964"/>
          </a:xfrm>
          <a:custGeom>
            <a:avLst/>
            <a:gdLst>
              <a:gd name="connsiteX0" fmla="*/ 124691 w 817418"/>
              <a:gd name="connsiteY0" fmla="*/ 0 h 955964"/>
              <a:gd name="connsiteX1" fmla="*/ 124691 w 817418"/>
              <a:gd name="connsiteY1" fmla="*/ 0 h 955964"/>
              <a:gd name="connsiteX2" fmla="*/ 55418 w 817418"/>
              <a:gd name="connsiteY2" fmla="*/ 96982 h 955964"/>
              <a:gd name="connsiteX3" fmla="*/ 27709 w 817418"/>
              <a:gd name="connsiteY3" fmla="*/ 180109 h 955964"/>
              <a:gd name="connsiteX4" fmla="*/ 0 w 817418"/>
              <a:gd name="connsiteY4" fmla="*/ 221673 h 955964"/>
              <a:gd name="connsiteX5" fmla="*/ 13855 w 817418"/>
              <a:gd name="connsiteY5" fmla="*/ 318655 h 955964"/>
              <a:gd name="connsiteX6" fmla="*/ 41564 w 817418"/>
              <a:gd name="connsiteY6" fmla="*/ 360218 h 955964"/>
              <a:gd name="connsiteX7" fmla="*/ 55418 w 817418"/>
              <a:gd name="connsiteY7" fmla="*/ 401782 h 955964"/>
              <a:gd name="connsiteX8" fmla="*/ 110836 w 817418"/>
              <a:gd name="connsiteY8" fmla="*/ 471055 h 955964"/>
              <a:gd name="connsiteX9" fmla="*/ 166255 w 817418"/>
              <a:gd name="connsiteY9" fmla="*/ 581891 h 955964"/>
              <a:gd name="connsiteX10" fmla="*/ 221673 w 817418"/>
              <a:gd name="connsiteY10" fmla="*/ 665018 h 955964"/>
              <a:gd name="connsiteX11" fmla="*/ 346364 w 817418"/>
              <a:gd name="connsiteY11" fmla="*/ 748145 h 955964"/>
              <a:gd name="connsiteX12" fmla="*/ 387927 w 817418"/>
              <a:gd name="connsiteY12" fmla="*/ 775855 h 955964"/>
              <a:gd name="connsiteX13" fmla="*/ 471055 w 817418"/>
              <a:gd name="connsiteY13" fmla="*/ 845127 h 955964"/>
              <a:gd name="connsiteX14" fmla="*/ 498764 w 817418"/>
              <a:gd name="connsiteY14" fmla="*/ 886691 h 955964"/>
              <a:gd name="connsiteX15" fmla="*/ 623455 w 817418"/>
              <a:gd name="connsiteY15" fmla="*/ 955964 h 955964"/>
              <a:gd name="connsiteX16" fmla="*/ 762000 w 817418"/>
              <a:gd name="connsiteY16" fmla="*/ 914400 h 955964"/>
              <a:gd name="connsiteX17" fmla="*/ 789709 w 817418"/>
              <a:gd name="connsiteY17" fmla="*/ 831273 h 955964"/>
              <a:gd name="connsiteX18" fmla="*/ 803564 w 817418"/>
              <a:gd name="connsiteY18" fmla="*/ 789709 h 955964"/>
              <a:gd name="connsiteX19" fmla="*/ 817418 w 817418"/>
              <a:gd name="connsiteY19" fmla="*/ 748145 h 955964"/>
              <a:gd name="connsiteX20" fmla="*/ 803564 w 817418"/>
              <a:gd name="connsiteY20" fmla="*/ 678873 h 955964"/>
              <a:gd name="connsiteX21" fmla="*/ 762000 w 817418"/>
              <a:gd name="connsiteY21" fmla="*/ 637309 h 955964"/>
              <a:gd name="connsiteX22" fmla="*/ 706582 w 817418"/>
              <a:gd name="connsiteY22" fmla="*/ 554182 h 955964"/>
              <a:gd name="connsiteX23" fmla="*/ 651164 w 817418"/>
              <a:gd name="connsiteY23" fmla="*/ 471055 h 955964"/>
              <a:gd name="connsiteX24" fmla="*/ 623455 w 817418"/>
              <a:gd name="connsiteY24" fmla="*/ 443345 h 955964"/>
              <a:gd name="connsiteX25" fmla="*/ 595745 w 817418"/>
              <a:gd name="connsiteY25" fmla="*/ 401782 h 955964"/>
              <a:gd name="connsiteX26" fmla="*/ 512618 w 817418"/>
              <a:gd name="connsiteY26" fmla="*/ 332509 h 955964"/>
              <a:gd name="connsiteX27" fmla="*/ 484909 w 817418"/>
              <a:gd name="connsiteY27" fmla="*/ 290945 h 955964"/>
              <a:gd name="connsiteX28" fmla="*/ 401782 w 817418"/>
              <a:gd name="connsiteY28" fmla="*/ 221673 h 955964"/>
              <a:gd name="connsiteX29" fmla="*/ 332509 w 817418"/>
              <a:gd name="connsiteY29" fmla="*/ 138545 h 955964"/>
              <a:gd name="connsiteX30" fmla="*/ 207818 w 817418"/>
              <a:gd name="connsiteY30" fmla="*/ 83127 h 955964"/>
              <a:gd name="connsiteX31" fmla="*/ 152400 w 817418"/>
              <a:gd name="connsiteY31" fmla="*/ 55418 h 955964"/>
              <a:gd name="connsiteX32" fmla="*/ 83127 w 817418"/>
              <a:gd name="connsiteY32" fmla="*/ 83127 h 955964"/>
              <a:gd name="connsiteX33" fmla="*/ 83127 w 817418"/>
              <a:gd name="connsiteY33" fmla="*/ 83127 h 9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7418" h="955964">
                <a:moveTo>
                  <a:pt x="124691" y="0"/>
                </a:moveTo>
                <a:lnTo>
                  <a:pt x="124691" y="0"/>
                </a:lnTo>
                <a:cubicBezTo>
                  <a:pt x="101600" y="32327"/>
                  <a:pt x="74253" y="62003"/>
                  <a:pt x="55418" y="96982"/>
                </a:cubicBezTo>
                <a:cubicBezTo>
                  <a:pt x="41571" y="122699"/>
                  <a:pt x="43910" y="155807"/>
                  <a:pt x="27709" y="180109"/>
                </a:cubicBezTo>
                <a:lnTo>
                  <a:pt x="0" y="221673"/>
                </a:lnTo>
                <a:cubicBezTo>
                  <a:pt x="4618" y="254000"/>
                  <a:pt x="4471" y="287377"/>
                  <a:pt x="13855" y="318655"/>
                </a:cubicBezTo>
                <a:cubicBezTo>
                  <a:pt x="18640" y="334604"/>
                  <a:pt x="34118" y="345325"/>
                  <a:pt x="41564" y="360218"/>
                </a:cubicBezTo>
                <a:cubicBezTo>
                  <a:pt x="48095" y="373280"/>
                  <a:pt x="48887" y="388720"/>
                  <a:pt x="55418" y="401782"/>
                </a:cubicBezTo>
                <a:cubicBezTo>
                  <a:pt x="72894" y="436734"/>
                  <a:pt x="85065" y="445283"/>
                  <a:pt x="110836" y="471055"/>
                </a:cubicBezTo>
                <a:cubicBezTo>
                  <a:pt x="164305" y="631463"/>
                  <a:pt x="108218" y="504510"/>
                  <a:pt x="166255" y="581891"/>
                </a:cubicBezTo>
                <a:cubicBezTo>
                  <a:pt x="186236" y="608533"/>
                  <a:pt x="193964" y="646545"/>
                  <a:pt x="221673" y="665018"/>
                </a:cubicBezTo>
                <a:lnTo>
                  <a:pt x="346364" y="748145"/>
                </a:lnTo>
                <a:cubicBezTo>
                  <a:pt x="360218" y="757381"/>
                  <a:pt x="376153" y="764081"/>
                  <a:pt x="387927" y="775855"/>
                </a:cubicBezTo>
                <a:cubicBezTo>
                  <a:pt x="441265" y="829192"/>
                  <a:pt x="413188" y="806550"/>
                  <a:pt x="471055" y="845127"/>
                </a:cubicBezTo>
                <a:cubicBezTo>
                  <a:pt x="480291" y="858982"/>
                  <a:pt x="486233" y="875726"/>
                  <a:pt x="498764" y="886691"/>
                </a:cubicBezTo>
                <a:cubicBezTo>
                  <a:pt x="557396" y="937994"/>
                  <a:pt x="566369" y="936935"/>
                  <a:pt x="623455" y="955964"/>
                </a:cubicBezTo>
                <a:cubicBezTo>
                  <a:pt x="650578" y="952089"/>
                  <a:pt x="737292" y="953933"/>
                  <a:pt x="762000" y="914400"/>
                </a:cubicBezTo>
                <a:cubicBezTo>
                  <a:pt x="777480" y="889632"/>
                  <a:pt x="780473" y="858982"/>
                  <a:pt x="789709" y="831273"/>
                </a:cubicBezTo>
                <a:lnTo>
                  <a:pt x="803564" y="789709"/>
                </a:lnTo>
                <a:lnTo>
                  <a:pt x="817418" y="748145"/>
                </a:lnTo>
                <a:cubicBezTo>
                  <a:pt x="812800" y="725054"/>
                  <a:pt x="814095" y="699935"/>
                  <a:pt x="803564" y="678873"/>
                </a:cubicBezTo>
                <a:cubicBezTo>
                  <a:pt x="794802" y="661348"/>
                  <a:pt x="774029" y="652775"/>
                  <a:pt x="762000" y="637309"/>
                </a:cubicBezTo>
                <a:cubicBezTo>
                  <a:pt x="741554" y="611022"/>
                  <a:pt x="725055" y="581891"/>
                  <a:pt x="706582" y="554182"/>
                </a:cubicBezTo>
                <a:lnTo>
                  <a:pt x="651164" y="471055"/>
                </a:lnTo>
                <a:cubicBezTo>
                  <a:pt x="641928" y="461818"/>
                  <a:pt x="631615" y="453545"/>
                  <a:pt x="623455" y="443345"/>
                </a:cubicBezTo>
                <a:cubicBezTo>
                  <a:pt x="613053" y="430343"/>
                  <a:pt x="607519" y="413556"/>
                  <a:pt x="595745" y="401782"/>
                </a:cubicBezTo>
                <a:cubicBezTo>
                  <a:pt x="486777" y="292816"/>
                  <a:pt x="626089" y="468675"/>
                  <a:pt x="512618" y="332509"/>
                </a:cubicBezTo>
                <a:cubicBezTo>
                  <a:pt x="501958" y="319717"/>
                  <a:pt x="495569" y="303737"/>
                  <a:pt x="484909" y="290945"/>
                </a:cubicBezTo>
                <a:cubicBezTo>
                  <a:pt x="429717" y="224715"/>
                  <a:pt x="461223" y="271208"/>
                  <a:pt x="401782" y="221673"/>
                </a:cubicBezTo>
                <a:cubicBezTo>
                  <a:pt x="265590" y="108179"/>
                  <a:pt x="441498" y="247534"/>
                  <a:pt x="332509" y="138545"/>
                </a:cubicBezTo>
                <a:cubicBezTo>
                  <a:pt x="291756" y="97792"/>
                  <a:pt x="262690" y="110563"/>
                  <a:pt x="207818" y="83127"/>
                </a:cubicBezTo>
                <a:lnTo>
                  <a:pt x="152400" y="55418"/>
                </a:lnTo>
                <a:cubicBezTo>
                  <a:pt x="78599" y="70179"/>
                  <a:pt x="83127" y="45725"/>
                  <a:pt x="83127" y="83127"/>
                </a:cubicBezTo>
                <a:lnTo>
                  <a:pt x="83127" y="83127"/>
                </a:ln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27323" y="4003964"/>
            <a:ext cx="429586" cy="499358"/>
          </a:xfrm>
          <a:custGeom>
            <a:avLst/>
            <a:gdLst>
              <a:gd name="connsiteX0" fmla="*/ 27804 w 429586"/>
              <a:gd name="connsiteY0" fmla="*/ 0 h 499358"/>
              <a:gd name="connsiteX1" fmla="*/ 27804 w 429586"/>
              <a:gd name="connsiteY1" fmla="*/ 0 h 499358"/>
              <a:gd name="connsiteX2" fmla="*/ 95 w 429586"/>
              <a:gd name="connsiteY2" fmla="*/ 124691 h 499358"/>
              <a:gd name="connsiteX3" fmla="*/ 55513 w 429586"/>
              <a:gd name="connsiteY3" fmla="*/ 221672 h 499358"/>
              <a:gd name="connsiteX4" fmla="*/ 97077 w 429586"/>
              <a:gd name="connsiteY4" fmla="*/ 249381 h 499358"/>
              <a:gd name="connsiteX5" fmla="*/ 152495 w 429586"/>
              <a:gd name="connsiteY5" fmla="*/ 332509 h 499358"/>
              <a:gd name="connsiteX6" fmla="*/ 263332 w 429586"/>
              <a:gd name="connsiteY6" fmla="*/ 457200 h 499358"/>
              <a:gd name="connsiteX7" fmla="*/ 304895 w 429586"/>
              <a:gd name="connsiteY7" fmla="*/ 471054 h 499358"/>
              <a:gd name="connsiteX8" fmla="*/ 346459 w 429586"/>
              <a:gd name="connsiteY8" fmla="*/ 498763 h 499358"/>
              <a:gd name="connsiteX9" fmla="*/ 415732 w 429586"/>
              <a:gd name="connsiteY9" fmla="*/ 457200 h 499358"/>
              <a:gd name="connsiteX10" fmla="*/ 429586 w 429586"/>
              <a:gd name="connsiteY10" fmla="*/ 415636 h 499358"/>
              <a:gd name="connsiteX11" fmla="*/ 388022 w 429586"/>
              <a:gd name="connsiteY11" fmla="*/ 290945 h 499358"/>
              <a:gd name="connsiteX12" fmla="*/ 318750 w 429586"/>
              <a:gd name="connsiteY12" fmla="*/ 207818 h 499358"/>
              <a:gd name="connsiteX13" fmla="*/ 249477 w 429586"/>
              <a:gd name="connsiteY13" fmla="*/ 124691 h 499358"/>
              <a:gd name="connsiteX14" fmla="*/ 207913 w 429586"/>
              <a:gd name="connsiteY14" fmla="*/ 96981 h 499358"/>
              <a:gd name="connsiteX15" fmla="*/ 180204 w 429586"/>
              <a:gd name="connsiteY15" fmla="*/ 55418 h 499358"/>
              <a:gd name="connsiteX16" fmla="*/ 138641 w 429586"/>
              <a:gd name="connsiteY16" fmla="*/ 41563 h 499358"/>
              <a:gd name="connsiteX17" fmla="*/ 97077 w 429586"/>
              <a:gd name="connsiteY17" fmla="*/ 13854 h 499358"/>
              <a:gd name="connsiteX18" fmla="*/ 41659 w 429586"/>
              <a:gd name="connsiteY18" fmla="*/ 27709 h 499358"/>
              <a:gd name="connsiteX19" fmla="*/ 13950 w 429586"/>
              <a:gd name="connsiteY19" fmla="*/ 110836 h 499358"/>
              <a:gd name="connsiteX20" fmla="*/ 41659 w 429586"/>
              <a:gd name="connsiteY20" fmla="*/ 180109 h 499358"/>
              <a:gd name="connsiteX21" fmla="*/ 41659 w 429586"/>
              <a:gd name="connsiteY21" fmla="*/ 180109 h 49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9586" h="499358">
                <a:moveTo>
                  <a:pt x="27804" y="0"/>
                </a:moveTo>
                <a:lnTo>
                  <a:pt x="27804" y="0"/>
                </a:lnTo>
                <a:cubicBezTo>
                  <a:pt x="18568" y="41564"/>
                  <a:pt x="3631" y="82261"/>
                  <a:pt x="95" y="124691"/>
                </a:cubicBezTo>
                <a:cubicBezTo>
                  <a:pt x="-2343" y="153954"/>
                  <a:pt x="42496" y="208655"/>
                  <a:pt x="55513" y="221672"/>
                </a:cubicBezTo>
                <a:cubicBezTo>
                  <a:pt x="67287" y="233446"/>
                  <a:pt x="83222" y="240145"/>
                  <a:pt x="97077" y="249381"/>
                </a:cubicBezTo>
                <a:lnTo>
                  <a:pt x="152495" y="332509"/>
                </a:lnTo>
                <a:cubicBezTo>
                  <a:pt x="178897" y="372113"/>
                  <a:pt x="222662" y="443644"/>
                  <a:pt x="263332" y="457200"/>
                </a:cubicBezTo>
                <a:lnTo>
                  <a:pt x="304895" y="471054"/>
                </a:lnTo>
                <a:cubicBezTo>
                  <a:pt x="318750" y="480290"/>
                  <a:pt x="330034" y="496025"/>
                  <a:pt x="346459" y="498763"/>
                </a:cubicBezTo>
                <a:cubicBezTo>
                  <a:pt x="377290" y="503902"/>
                  <a:pt x="398379" y="474552"/>
                  <a:pt x="415732" y="457200"/>
                </a:cubicBezTo>
                <a:cubicBezTo>
                  <a:pt x="420350" y="443345"/>
                  <a:pt x="429586" y="430240"/>
                  <a:pt x="429586" y="415636"/>
                </a:cubicBezTo>
                <a:cubicBezTo>
                  <a:pt x="429586" y="340971"/>
                  <a:pt x="421480" y="341130"/>
                  <a:pt x="388022" y="290945"/>
                </a:cubicBezTo>
                <a:cubicBezTo>
                  <a:pt x="364744" y="221109"/>
                  <a:pt x="389206" y="268209"/>
                  <a:pt x="318750" y="207818"/>
                </a:cubicBezTo>
                <a:cubicBezTo>
                  <a:pt x="159878" y="71643"/>
                  <a:pt x="377739" y="252953"/>
                  <a:pt x="249477" y="124691"/>
                </a:cubicBezTo>
                <a:cubicBezTo>
                  <a:pt x="237703" y="112917"/>
                  <a:pt x="221768" y="106218"/>
                  <a:pt x="207913" y="96981"/>
                </a:cubicBezTo>
                <a:cubicBezTo>
                  <a:pt x="198677" y="83127"/>
                  <a:pt x="193206" y="65820"/>
                  <a:pt x="180204" y="55418"/>
                </a:cubicBezTo>
                <a:cubicBezTo>
                  <a:pt x="168800" y="46295"/>
                  <a:pt x="151703" y="48094"/>
                  <a:pt x="138641" y="41563"/>
                </a:cubicBezTo>
                <a:cubicBezTo>
                  <a:pt x="123748" y="34116"/>
                  <a:pt x="110932" y="23090"/>
                  <a:pt x="97077" y="13854"/>
                </a:cubicBezTo>
                <a:cubicBezTo>
                  <a:pt x="78604" y="18472"/>
                  <a:pt x="54051" y="13252"/>
                  <a:pt x="41659" y="27709"/>
                </a:cubicBezTo>
                <a:cubicBezTo>
                  <a:pt x="22651" y="49885"/>
                  <a:pt x="13950" y="110836"/>
                  <a:pt x="13950" y="110836"/>
                </a:cubicBezTo>
                <a:cubicBezTo>
                  <a:pt x="29388" y="172590"/>
                  <a:pt x="14340" y="152790"/>
                  <a:pt x="41659" y="180109"/>
                </a:cubicBezTo>
                <a:lnTo>
                  <a:pt x="41659" y="180109"/>
                </a:ln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08970" y="110802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কোষ গহ্বর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>
            <a:endCxn id="35" idx="1"/>
          </p:cNvCxnSpPr>
          <p:nvPr/>
        </p:nvCxnSpPr>
        <p:spPr>
          <a:xfrm>
            <a:off x="4648200" y="1274285"/>
            <a:ext cx="1260770" cy="3379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22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 animBg="1"/>
      <p:bldP spid="26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5672" y="808303"/>
            <a:ext cx="6255327" cy="2925497"/>
            <a:chOff x="1745672" y="914400"/>
            <a:chExt cx="6255327" cy="2925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46" b="34091"/>
            <a:stretch/>
          </p:blipFill>
          <p:spPr>
            <a:xfrm>
              <a:off x="1745672" y="914400"/>
              <a:ext cx="6255327" cy="28124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705600" y="3470565"/>
              <a:ext cx="12953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47800" y="372687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বহিঃস্তর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84681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অন্তঃস্তর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83989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স্ট্রোমা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ল্যামেলাম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3814554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ম্যাট্রিক্স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4705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গ্রানাম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050" y="4953000"/>
            <a:ext cx="18288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2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859" y="512984"/>
            <a:ext cx="6324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979763"/>
              </p:ext>
            </p:extLst>
          </p:nvPr>
        </p:nvGraphicFramePr>
        <p:xfrm>
          <a:off x="76200" y="1219200"/>
          <a:ext cx="8915400" cy="4980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4343400"/>
              </a:tblGrid>
              <a:tr h="72142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</a:rPr>
                        <a:t>উদ্ভিদ কোষ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</a:rPr>
                        <a:t>প্রানি কোষ</a:t>
                      </a:r>
                    </a:p>
                  </a:txBody>
                  <a:tcPr/>
                </a:tc>
              </a:tr>
              <a:tr h="467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১। উদ্ভিদ কোষে কোষপ্রাচীর থাকেনা।</a:t>
                      </a:r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১</a:t>
                      </a:r>
                      <a:r>
                        <a:rPr lang="bn-BD" sz="2000" dirty="0" smtClean="0">
                          <a:solidFill>
                            <a:srgbClr val="FF0000"/>
                          </a:solidFill>
                        </a:rPr>
                        <a:t>। প্রানি</a:t>
                      </a:r>
                      <a:r>
                        <a:rPr lang="bn-BD" sz="2000" baseline="0" dirty="0" smtClean="0">
                          <a:solidFill>
                            <a:srgbClr val="FF0000"/>
                          </a:solidFill>
                        </a:rPr>
                        <a:t> কোষে কোষপ্রাচীর থাকে।</a:t>
                      </a:r>
                    </a:p>
                  </a:txBody>
                  <a:tcPr/>
                </a:tc>
              </a:tr>
              <a:tr h="645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২। উদ্ভিদ কোষে সাধারণত প্লাস্টিড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থাকে।</a:t>
                      </a:r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7030A0"/>
                          </a:solidFill>
                        </a:rPr>
                        <a:t>২। প্রানি কোষে প্লাস্টিড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bn-BD" sz="2000" baseline="0" dirty="0" smtClean="0">
                          <a:solidFill>
                            <a:srgbClr val="7030A0"/>
                          </a:solidFill>
                        </a:rPr>
                        <a:t>থাকেনা।</a:t>
                      </a:r>
                    </a:p>
                  </a:txBody>
                  <a:tcPr/>
                </a:tc>
              </a:tr>
              <a:tr h="85006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৩। উদ্ভিদ কোষে</a:t>
                      </a:r>
                      <a:r>
                        <a:rPr lang="bn-BD" sz="2000" baseline="0" dirty="0" smtClean="0">
                          <a:solidFill>
                            <a:schemeClr val="tx2"/>
                          </a:solidFill>
                        </a:rPr>
                        <a:t> গহ্বর</a:t>
                      </a: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 বড়।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৩। প্রানিকোষে</a:t>
                      </a:r>
                      <a:r>
                        <a:rPr lang="bn-BD" sz="2000" baseline="0" dirty="0" smtClean="0">
                          <a:solidFill>
                            <a:schemeClr val="tx2"/>
                          </a:solidFill>
                        </a:rPr>
                        <a:t> গহ্বর ছোট।</a:t>
                      </a:r>
                    </a:p>
                    <a:p>
                      <a:endParaRPr lang="bn-BD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2551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৪। উদ্ভিদ কোষে সেন্ট্রোসোম</a:t>
                      </a:r>
                      <a:r>
                        <a:rPr lang="bn-BD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থাকেনা।</a:t>
                      </a:r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bn-BD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৪। প্রানি কোষে সেন্ট্রোসোম থাকে।</a:t>
                      </a:r>
                    </a:p>
                  </a:txBody>
                  <a:tcPr/>
                </a:tc>
              </a:tr>
              <a:tr h="925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৫। উদ্ভিদ কোষে শর্করা স্টার্চ রুপে</a:t>
                      </a:r>
                      <a:r>
                        <a:rPr lang="bn-BD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মজুদ থাকে।</a:t>
                      </a:r>
                    </a:p>
                    <a:p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2"/>
                          </a:solidFill>
                        </a:rPr>
                        <a:t>৫। উদ্ভিদ</a:t>
                      </a:r>
                      <a:r>
                        <a:rPr lang="bn-BD" sz="2000" baseline="0" dirty="0" smtClean="0">
                          <a:solidFill>
                            <a:schemeClr val="tx2"/>
                          </a:solidFill>
                        </a:rPr>
                        <a:t> কোষে শর্করা গ্লাইকোজেন রুপে মজুদ থাকে।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38259" y="379300"/>
            <a:ext cx="6324600" cy="707886"/>
          </a:xfrm>
          <a:prstGeom prst="rect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en-US" sz="1200" dirty="0" smtClean="0">
              <a:solidFill>
                <a:srgbClr val="00B050"/>
              </a:solidFill>
            </a:endParaRPr>
          </a:p>
          <a:p>
            <a:pPr lvl="0" algn="ctr"/>
            <a:r>
              <a:rPr lang="bn-BD" sz="2800" dirty="0" smtClean="0">
                <a:solidFill>
                  <a:srgbClr val="FF0000"/>
                </a:solidFill>
              </a:rPr>
              <a:t>উদ্ভিদকোষ </a:t>
            </a:r>
            <a:r>
              <a:rPr lang="bn-BD" sz="2800" dirty="0">
                <a:solidFill>
                  <a:srgbClr val="FF0000"/>
                </a:solidFill>
              </a:rPr>
              <a:t>ও প্রানিকোষের মধ্যে পার্থক্য </a:t>
            </a:r>
            <a:endParaRPr lang="bn-BD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1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1191</TotalTime>
  <Words>254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new</cp:lastModifiedBy>
  <cp:revision>195</cp:revision>
  <dcterms:created xsi:type="dcterms:W3CDTF">2006-08-16T00:00:00Z</dcterms:created>
  <dcterms:modified xsi:type="dcterms:W3CDTF">2019-11-17T11:48:39Z</dcterms:modified>
</cp:coreProperties>
</file>