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0" r:id="rId4"/>
    <p:sldId id="278" r:id="rId5"/>
    <p:sldId id="279" r:id="rId6"/>
    <p:sldId id="285" r:id="rId7"/>
    <p:sldId id="277" r:id="rId8"/>
    <p:sldId id="276" r:id="rId9"/>
    <p:sldId id="280" r:id="rId10"/>
    <p:sldId id="275" r:id="rId11"/>
    <p:sldId id="274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>
        <p:scale>
          <a:sx n="75" d="100"/>
          <a:sy n="75" d="100"/>
        </p:scale>
        <p:origin x="-182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5329F-BD0B-4B80-BFA4-A5883EA3ADA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A71B2-1D9E-4DE9-95F4-82D7C2E4B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2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42360B-4FAB-497C-A1BE-8474AA0DA3D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360B-4FAB-497C-A1BE-8474AA0DA3D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360B-4FAB-497C-A1BE-8474AA0DA3D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360B-4FAB-497C-A1BE-8474AA0DA3D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360B-4FAB-497C-A1BE-8474AA0DA3D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360B-4FAB-497C-A1BE-8474AA0DA3D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360B-4FAB-497C-A1BE-8474AA0DA3D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360B-4FAB-497C-A1BE-8474AA0DA3D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360B-4FAB-497C-A1BE-8474AA0DA3D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42360B-4FAB-497C-A1BE-8474AA0DA3D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42360B-4FAB-497C-A1BE-8474AA0DA3D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42360B-4FAB-497C-A1BE-8474AA0DA3D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biswasurmi0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28600"/>
            <a:ext cx="2667000" cy="16764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স্বাগত</a:t>
            </a:r>
            <a:r>
              <a:rPr lang="bn-BD" dirty="0" smtClean="0">
                <a:solidFill>
                  <a:srgbClr val="0070C0"/>
                </a:solidFill>
              </a:rPr>
              <a:t>ম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 r="23096" b="11228"/>
          <a:stretch/>
        </p:blipFill>
        <p:spPr>
          <a:xfrm>
            <a:off x="3286125" y="2362200"/>
            <a:ext cx="2886075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29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9" y="782141"/>
            <a:ext cx="4225832" cy="2805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3" t="53684" r="32084" b="10726"/>
          <a:stretch/>
        </p:blipFill>
        <p:spPr>
          <a:xfrm>
            <a:off x="5257798" y="1143000"/>
            <a:ext cx="3536083" cy="238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</a:rPr>
              <a:t>বিভিন্ন প্রকার টপোলজি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10000"/>
            <a:ext cx="5029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শিক্ষার্থীরা এভাবে বসার সুবিধা কী?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029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কতো গুলো স্টার টপোলজি একসাথে মিলে ট্রি টপোলজি হয়।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3948953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ট্রি টপোলজি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61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219200"/>
            <a:ext cx="4580328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3" t="10042" b="41215"/>
          <a:stretch/>
        </p:blipFill>
        <p:spPr>
          <a:xfrm>
            <a:off x="5410200" y="1206501"/>
            <a:ext cx="3505200" cy="3140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04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বিভিন্ন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টপোলজি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495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ছবিটিতে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dirty="0" smtClean="0"/>
              <a:t>  </a:t>
            </a:r>
            <a:r>
              <a:rPr lang="en-US" dirty="0" err="1" smtClean="0"/>
              <a:t>এলোমেলো</a:t>
            </a:r>
            <a:r>
              <a:rPr lang="en-US" dirty="0" smtClean="0"/>
              <a:t> </a:t>
            </a:r>
            <a:r>
              <a:rPr lang="en-US" dirty="0" err="1" smtClean="0"/>
              <a:t>বসার</a:t>
            </a:r>
            <a:r>
              <a:rPr lang="en-US" dirty="0" smtClean="0"/>
              <a:t> </a:t>
            </a:r>
            <a:r>
              <a:rPr lang="en-US" dirty="0" err="1" smtClean="0"/>
              <a:t>সুবিধা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410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মেশ টপোলজিতে কম্পিউটার গুলো নিজেদের মধ্যে একাধিক পথে যোগাযোগ করতে পারে।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দলীয় কাজ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4384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</a:rPr>
              <a:t>সবাই মিলে টপোলজির উপর একটা পোস্টার  তৈরী করি।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614" y="914400"/>
            <a:ext cx="4874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</a:rPr>
              <a:t>মূল্যায়ন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2800" dirty="0" smtClean="0"/>
              <a:t>টপোলজি কাকে বলে?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2800" dirty="0" smtClean="0"/>
              <a:t>কোন টপোলজিতে  কেন্দ্রীয় হাব ব্যবহার করা হয়?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2800" dirty="0" smtClean="0"/>
              <a:t>এক সাথে একাধিক পথে যোগাযোগ করা যায় কোন টপোলজির মাধ্যমে?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43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বাড়ির 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9718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বিভিন্ন প্রকারের টপোলজির পার্থক্য গুলো লিখে আনবে।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59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990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ধন্যবাদ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057400"/>
            <a:ext cx="35705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B0F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F0"/>
                </a:solidFill>
              </a:rPr>
              <a:t>উরমি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খাতুন</a:t>
            </a:r>
            <a:endParaRPr lang="en-US" sz="2000" dirty="0" smtClean="0">
              <a:solidFill>
                <a:srgbClr val="00B0F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F0"/>
                </a:solidFill>
              </a:rPr>
              <a:t>আলগাজ্জালী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উচ্চ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বিদ্যালয়</a:t>
            </a:r>
            <a:endParaRPr lang="en-US" sz="2000" dirty="0" smtClean="0">
              <a:solidFill>
                <a:srgbClr val="00B0F0"/>
              </a:solidFill>
            </a:endParaRPr>
          </a:p>
          <a:p>
            <a:pPr algn="ctr"/>
            <a:r>
              <a:rPr lang="en-US" sz="2000" dirty="0" smtClean="0">
                <a:solidFill>
                  <a:srgbClr val="00B0F0"/>
                </a:solidFill>
                <a:hlinkClick r:id="rId2"/>
              </a:rPr>
              <a:t>  </a:t>
            </a:r>
            <a:r>
              <a:rPr lang="bn-BD" sz="2000" dirty="0" smtClean="0">
                <a:solidFill>
                  <a:srgbClr val="00B0F0"/>
                </a:solidFill>
                <a:hlinkClick r:id="rId2"/>
              </a:rPr>
              <a:t>biswasurmi</a:t>
            </a:r>
            <a:r>
              <a:rPr lang="en-US" sz="2000" dirty="0" smtClean="0">
                <a:solidFill>
                  <a:srgbClr val="00B0F0"/>
                </a:solidFill>
                <a:hlinkClick r:id="rId2"/>
              </a:rPr>
              <a:t>07@gmail</a:t>
            </a:r>
            <a:r>
              <a:rPr lang="bn-BD" sz="2000" dirty="0" smtClean="0">
                <a:solidFill>
                  <a:srgbClr val="00B0F0"/>
                </a:solidFill>
                <a:hlinkClick r:id="rId2"/>
              </a:rPr>
              <a:t>.com</a:t>
            </a:r>
            <a:endParaRPr lang="bn-BD" sz="2000" dirty="0" smtClean="0">
              <a:solidFill>
                <a:srgbClr val="00B0F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F0"/>
                </a:solidFill>
              </a:rPr>
              <a:t>মোবাইল</a:t>
            </a:r>
            <a:r>
              <a:rPr lang="en-US" sz="2000" dirty="0" smtClean="0">
                <a:solidFill>
                  <a:srgbClr val="00B0F0"/>
                </a:solidFill>
              </a:rPr>
              <a:t>  ০১৯৩০১৬৩৩০২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946391"/>
            <a:ext cx="35705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400" dirty="0" err="1" smtClean="0">
                <a:solidFill>
                  <a:srgbClr val="FF00FF"/>
                </a:solidFill>
              </a:rPr>
              <a:t>শিক্ষক</a:t>
            </a:r>
            <a:r>
              <a:rPr lang="en-US" sz="2400" dirty="0" smtClean="0">
                <a:solidFill>
                  <a:srgbClr val="FF00FF"/>
                </a:solidFill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</a:rPr>
              <a:t>পরিচিতি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3513" y="387069"/>
            <a:ext cx="388620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endParaRPr lang="bn-BD" sz="2400" dirty="0" smtClean="0"/>
          </a:p>
          <a:p>
            <a:pPr algn="ctr"/>
            <a:r>
              <a:rPr lang="en-US" sz="2400" dirty="0" err="1" smtClean="0">
                <a:solidFill>
                  <a:srgbClr val="FF00FF"/>
                </a:solidFill>
              </a:rPr>
              <a:t>বিষয়</a:t>
            </a:r>
            <a:r>
              <a:rPr lang="en-US" sz="2400" dirty="0" smtClean="0">
                <a:solidFill>
                  <a:srgbClr val="FF00FF"/>
                </a:solidFill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</a:rPr>
              <a:t>পরিচিতি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2057400"/>
            <a:ext cx="3265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F0"/>
                </a:solidFill>
              </a:rPr>
              <a:t>তথ্য</a:t>
            </a:r>
            <a:r>
              <a:rPr lang="en-US" sz="2000" dirty="0" smtClean="0">
                <a:solidFill>
                  <a:srgbClr val="00B0F0"/>
                </a:solidFill>
              </a:rPr>
              <a:t> ও </a:t>
            </a:r>
            <a:r>
              <a:rPr lang="en-US" sz="2000" dirty="0" err="1" smtClean="0">
                <a:solidFill>
                  <a:srgbClr val="00B0F0"/>
                </a:solidFill>
              </a:rPr>
              <a:t>যোগাযোগ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প্রযুক্তি</a:t>
            </a:r>
            <a:endParaRPr lang="bn-BD" sz="2000" dirty="0" smtClean="0">
              <a:solidFill>
                <a:srgbClr val="00B0F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F0"/>
                </a:solidFill>
              </a:rPr>
              <a:t>দ্বিতীয়</a:t>
            </a:r>
            <a:r>
              <a:rPr lang="bn-BD" sz="2000" dirty="0" smtClean="0">
                <a:solidFill>
                  <a:srgbClr val="00B0F0"/>
                </a:solidFill>
              </a:rPr>
              <a:t> অধ্যায়</a:t>
            </a:r>
            <a:endParaRPr lang="en-US" sz="2000" dirty="0" smtClean="0">
              <a:solidFill>
                <a:srgbClr val="00B0F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F0"/>
                </a:solidFill>
              </a:rPr>
              <a:t>অষ্টম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শ্রেণি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26" y="3200400"/>
            <a:ext cx="1625061" cy="218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676400"/>
            <a:ext cx="6352746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শিক্ষার্থীরা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</a:rPr>
              <a:t>এখানে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বিভিন্ন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ভাবে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যোগাযোগ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</a:rPr>
              <a:t>করতে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পারছে</a:t>
            </a:r>
            <a:r>
              <a:rPr lang="en-US" sz="2400" dirty="0" smtClean="0">
                <a:solidFill>
                  <a:srgbClr val="0070C0"/>
                </a:solidFill>
              </a:rPr>
              <a:t>।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76400" y="4114800"/>
            <a:ext cx="1295400" cy="1143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A</a:t>
            </a:r>
            <a:endParaRPr lang="en-US" sz="3200" dirty="0"/>
          </a:p>
        </p:txBody>
      </p:sp>
      <p:sp>
        <p:nvSpPr>
          <p:cNvPr id="6" name="Down Arrow 5"/>
          <p:cNvSpPr/>
          <p:nvPr/>
        </p:nvSpPr>
        <p:spPr>
          <a:xfrm>
            <a:off x="5041900" y="2590800"/>
            <a:ext cx="1219200" cy="1219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3048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1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erver_cli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3804503" cy="262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0668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আজকের আলোচ্য বিষয়</a:t>
            </a:r>
            <a:endParaRPr lang="en-US" sz="3200" dirty="0" smtClean="0"/>
          </a:p>
          <a:p>
            <a:pPr algn="ctr"/>
            <a:r>
              <a:rPr lang="bn-BD" sz="4800" dirty="0" smtClean="0"/>
              <a:t> টপোলজি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82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914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</a:rPr>
              <a:t>শিখন ফল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4384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নেট</a:t>
            </a:r>
            <a:r>
              <a:rPr lang="bn-BD" sz="3600" dirty="0" smtClean="0">
                <a:solidFill>
                  <a:srgbClr val="0070C0"/>
                </a:solidFill>
              </a:rPr>
              <a:t>ওয়ার্ক টপোলজি 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সম্পর্কে</a:t>
            </a:r>
            <a:r>
              <a:rPr lang="bn-BD" sz="3600" dirty="0" smtClean="0">
                <a:solidFill>
                  <a:srgbClr val="0070C0"/>
                </a:solidFill>
              </a:rPr>
              <a:t> </a:t>
            </a:r>
            <a:r>
              <a:rPr lang="bn-BD" sz="3600" dirty="0" smtClean="0">
                <a:solidFill>
                  <a:srgbClr val="0070C0"/>
                </a:solidFill>
              </a:rPr>
              <a:t>বলতে পারবে।</a:t>
            </a:r>
          </a:p>
          <a:p>
            <a:endParaRPr lang="bn-BD" sz="3600" dirty="0" smtClean="0">
              <a:solidFill>
                <a:srgbClr val="0070C0"/>
              </a:solidFill>
            </a:endParaRPr>
          </a:p>
          <a:p>
            <a:r>
              <a:rPr lang="bn-BD" sz="3600" dirty="0" smtClean="0">
                <a:solidFill>
                  <a:srgbClr val="0070C0"/>
                </a:solidFill>
              </a:rPr>
              <a:t>বিভিন্ন প্রকার টপোলজির পার্থক্য করতে পারবে।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9678" y="990600"/>
            <a:ext cx="7060843" cy="3352801"/>
            <a:chOff x="874473" y="1219200"/>
            <a:chExt cx="7431327" cy="42126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6" r="21515"/>
            <a:stretch/>
          </p:blipFill>
          <p:spPr>
            <a:xfrm>
              <a:off x="4913073" y="1239982"/>
              <a:ext cx="3392727" cy="41919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24" r="20303"/>
            <a:stretch/>
          </p:blipFill>
          <p:spPr>
            <a:xfrm>
              <a:off x="874473" y="1219200"/>
              <a:ext cx="3429000" cy="41148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286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</a:rPr>
              <a:t>এক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জেলার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সাথে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অন্য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জেলার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যোগাযোগ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করার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পদ্ধতি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648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</a:rPr>
              <a:t>এক কম্পিউটারের সাথে অন্য কম্পিউটারের যোগাযোগ করার যে পদ্ধতি তাই নেটওয়ার্ক।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155700"/>
            <a:ext cx="3549276" cy="303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0" t="60769" r="3055" b="9428"/>
          <a:stretch/>
        </p:blipFill>
        <p:spPr>
          <a:xfrm>
            <a:off x="4549670" y="1143000"/>
            <a:ext cx="4108785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694" y="4191001"/>
            <a:ext cx="419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ছবিটি দেখে ক্লাস রুমের বৈশিষ্ট্য বল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486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বাস টপোলজিতে প্রতিটি কম্পিউটার একটা মূল লাইনের সাথে থাক এবং তথ্য দিলে তা সকল কম্পিউটার পেয়ে থাকে।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4191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</a:rPr>
              <a:t>বাস টপোলজি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81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</a:rPr>
              <a:t>বিভিন্ন প্রকারের টপোলজি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5" t="7492" r="28195" b="53527"/>
          <a:stretch/>
        </p:blipFill>
        <p:spPr>
          <a:xfrm>
            <a:off x="5540454" y="1322614"/>
            <a:ext cx="2993946" cy="2246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57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প্রকারের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টপোলজি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7214"/>
            <a:ext cx="3886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267200"/>
            <a:ext cx="454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ছবিটিতে শিক্ষক এভাবে পাঠ দানের সুবিধা কী?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410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স্টার টপোলজিতে প্রতিটা কম্পিউটার কেন্দ্রীয় হাবের সাথে যুক্ত থাকে।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40454" y="3657600"/>
            <a:ext cx="276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স্টার টপোলজি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12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0344" r="77361" b="53100"/>
          <a:stretch/>
        </p:blipFill>
        <p:spPr bwMode="auto">
          <a:xfrm>
            <a:off x="5505120" y="860286"/>
            <a:ext cx="3105480" cy="237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40" y="1066800"/>
            <a:ext cx="4406973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3840" y="152400"/>
            <a:ext cx="588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</a:rPr>
              <a:t>বিভিন্ন প্রকার টপোলজি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840" y="4495800"/>
            <a:ext cx="4406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</a:rPr>
              <a:t>ছবিটিতে শিক্ষার্থীরা এভাবে বসার সুবিধা কী?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840" y="5410200"/>
            <a:ext cx="83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</a:rPr>
              <a:t>রিং টপোলজিতে প্রতিটি কম্পিউটার অন্য দুটি কম্পিউটারের সাথে যুক্ত থাকে।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3276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</a:rPr>
              <a:t>রিং টপোলজি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9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507</TotalTime>
  <Words>239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N.B.SYSTEM</dc:creator>
  <cp:lastModifiedBy>N.B.SYSTEM</cp:lastModifiedBy>
  <cp:revision>63</cp:revision>
  <dcterms:created xsi:type="dcterms:W3CDTF">2019-08-09T14:44:01Z</dcterms:created>
  <dcterms:modified xsi:type="dcterms:W3CDTF">2019-11-17T06:02:08Z</dcterms:modified>
</cp:coreProperties>
</file>