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9"/>
  </p:notesMasterIdLst>
  <p:sldIdLst>
    <p:sldId id="256" r:id="rId2"/>
    <p:sldId id="257" r:id="rId3"/>
    <p:sldId id="259" r:id="rId4"/>
    <p:sldId id="284" r:id="rId5"/>
    <p:sldId id="278" r:id="rId6"/>
    <p:sldId id="286" r:id="rId7"/>
    <p:sldId id="289" r:id="rId8"/>
    <p:sldId id="291" r:id="rId9"/>
    <p:sldId id="292" r:id="rId10"/>
    <p:sldId id="290" r:id="rId11"/>
    <p:sldId id="288" r:id="rId12"/>
    <p:sldId id="267" r:id="rId13"/>
    <p:sldId id="287" r:id="rId14"/>
    <p:sldId id="283" r:id="rId15"/>
    <p:sldId id="268" r:id="rId16"/>
    <p:sldId id="269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D10AC-7CE8-4A6E-925C-220B8716B1FC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D45D2-6B9E-476E-9CC4-161DC2B4AA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4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9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6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5717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86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9398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58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12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5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3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00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65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17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50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61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07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5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228600"/>
            <a:ext cx="3124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i="1" u="sng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i="1" u="sng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6F65AC-5BC7-4921-A273-A1E5AB506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683171"/>
            <a:ext cx="8763000" cy="49462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96CF18-A427-4F70-A402-EAE7B0E16A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1" y="76199"/>
            <a:ext cx="4307304" cy="29387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44E2CF-413C-4215-ABF3-80AE9B1FE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276601"/>
            <a:ext cx="3545305" cy="35011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FF5E94-75B6-49F5-98B9-3E163AFA3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38" y="3505200"/>
            <a:ext cx="3376862" cy="32725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DA2B31-6459-4967-8BF6-0A2FD86B56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38" y="0"/>
            <a:ext cx="3757863" cy="31201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69C4D7-8254-4F46-B5FE-95B1E8EA90F8}"/>
              </a:ext>
            </a:extLst>
          </p:cNvPr>
          <p:cNvSpPr txBox="1"/>
          <p:nvPr/>
        </p:nvSpPr>
        <p:spPr>
          <a:xfrm>
            <a:off x="4038602" y="6085945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বসন্তকাল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9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13F4B6-632C-4D6E-AF27-3A240C7EE3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790700" y="3152140"/>
            <a:ext cx="228600" cy="76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BC90DD-C588-4F22-B5C8-F2B93FF51455}"/>
              </a:ext>
            </a:extLst>
          </p:cNvPr>
          <p:cNvSpPr txBox="1"/>
          <p:nvPr/>
        </p:nvSpPr>
        <p:spPr>
          <a:xfrm>
            <a:off x="914400" y="12954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গুলো দিয়ে গঠিত শব্দ গুলি পড়ি এবং লিখি</a:t>
            </a:r>
            <a:endParaRPr lang="en-US" sz="36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6984BC3-F11C-4047-BCAD-00F125FF04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05962"/>
              </p:ext>
            </p:extLst>
          </p:nvPr>
        </p:nvGraphicFramePr>
        <p:xfrm>
          <a:off x="1066800" y="2976880"/>
          <a:ext cx="6057900" cy="225552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3028950">
                  <a:extLst>
                    <a:ext uri="{9D8B030D-6E8A-4147-A177-3AD203B41FA5}">
                      <a16:colId xmlns:a16="http://schemas.microsoft.com/office/drawing/2014/main" val="2095756209"/>
                    </a:ext>
                  </a:extLst>
                </a:gridCol>
                <a:gridCol w="3028950">
                  <a:extLst>
                    <a:ext uri="{9D8B030D-6E8A-4147-A177-3AD203B41FA5}">
                      <a16:colId xmlns:a16="http://schemas.microsoft.com/office/drawing/2014/main" val="3864801372"/>
                    </a:ext>
                  </a:extLst>
                </a:gridCol>
              </a:tblGrid>
              <a:tr h="577365"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হেমন্ত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695629"/>
                  </a:ext>
                </a:extLst>
              </a:tr>
              <a:tr h="516590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বসন্ত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147600"/>
                  </a:ext>
                </a:extLst>
              </a:tr>
              <a:tr h="577365"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মিষ্টি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320775"/>
                  </a:ext>
                </a:extLst>
              </a:tr>
              <a:tr h="577365"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সুন্দর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480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16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1200" y="4827982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bn-BD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4868108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কোকিল</a:t>
            </a:r>
            <a:r>
              <a:rPr lang="bn-BD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9744" y="4868108"/>
            <a:ext cx="936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ষড়</a:t>
            </a:r>
            <a:r>
              <a:rPr lang="bn-BD" sz="4000" dirty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44EE6F-EB2E-4491-8D75-8F85BD6B733F}"/>
              </a:ext>
            </a:extLst>
          </p:cNvPr>
          <p:cNvSpPr/>
          <p:nvPr/>
        </p:nvSpPr>
        <p:spPr>
          <a:xfrm>
            <a:off x="381000" y="609600"/>
            <a:ext cx="8077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শূন্যস্থান পূরন  করি</a:t>
            </a:r>
            <a:r>
              <a:rPr lang="bn-IN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</a:p>
          <a:p>
            <a:r>
              <a:rPr lang="bn-BD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বাংলাদেশ --------- ঋতুর  দেশ । </a:t>
            </a:r>
            <a:endParaRPr lang="bn-I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হেমন্ত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---------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ঋতু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প্রতিটি ঋতু হয়---------মাসে।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শীতকালে------হাওয়া বয়।</a:t>
            </a: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৫। বসন্তে-----ডাকে।</a:t>
            </a:r>
          </a:p>
          <a:p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56B188-98BD-452A-94D7-21C392D2C503}"/>
              </a:ext>
            </a:extLst>
          </p:cNvPr>
          <p:cNvSpPr txBox="1"/>
          <p:nvPr/>
        </p:nvSpPr>
        <p:spPr>
          <a:xfrm>
            <a:off x="381000" y="4868108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সোনালি ধানের</a:t>
            </a:r>
            <a:endParaRPr lang="en-US" sz="3600" dirty="0">
              <a:solidFill>
                <a:schemeClr val="tx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73A80D-2390-4507-98D5-C7357FBA6473}"/>
              </a:ext>
            </a:extLst>
          </p:cNvPr>
          <p:cNvSpPr txBox="1"/>
          <p:nvPr/>
        </p:nvSpPr>
        <p:spPr>
          <a:xfrm>
            <a:off x="7040881" y="4868108"/>
            <a:ext cx="1874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উত্তুরে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79 0.19652 L -0.09479 0.19675 C -0.09705 0.18888 -0.1 0.18148 -0.10139 0.17361 C -0.10295 0.1655 -0.1033 0.16342 -0.10539 0.15439 C -0.10625 0.15069 -0.10729 0.14722 -0.10799 0.14375 C -0.10973 0.13634 -0.11111 0.12824 -0.11337 0.12106 C -0.11407 0.11851 -0.11511 0.1162 -0.11598 0.11388 C -0.11893 0.09421 -0.11493 0.11805 -0.12257 0.08773 C -0.12292 0.08588 -0.12309 0.08402 -0.12379 0.0824 C -0.12535 0.0787 -0.129 0.07175 -0.129 0.07199 C -0.13125 0.05995 -0.129 0.06967 -0.13299 0.05787 C -0.13976 0.03773 -0.13177 0.05925 -0.1382 0.04189 C -0.13941 0.03425 -0.14202 0.0162 -0.14358 0.01226 C -0.14532 0.0074 -0.14792 0.00324 -0.14879 -0.00186 C -0.15191 -0.01875 -0.14931 -0.01204 -0.15539 -0.02292 C -0.15625 -0.02709 -0.15712 -0.03102 -0.15799 -0.03519 C -0.15886 -0.03866 -0.16007 -0.04213 -0.16059 -0.04561 C -0.16146 -0.05186 -0.16198 -0.05579 -0.1632 -0.06158 C -0.16354 -0.0632 -0.16389 -0.06505 -0.16459 -0.06667 C -0.16528 -0.06875 -0.16632 -0.07037 -0.16719 -0.072 C -0.16962 -0.09167 -0.1665 -0.07547 -0.17118 -0.08774 C -0.1717 -0.08959 -0.1717 -0.09144 -0.1724 -0.09306 C -0.17396 -0.09676 -0.17674 -0.09954 -0.17778 -0.10371 C -0.17952 -0.11088 -0.1783 -0.10741 -0.1816 -0.11412 C -0.18212 -0.11598 -0.18229 -0.11783 -0.18299 -0.11945 C -0.18403 -0.122 -0.18577 -0.12408 -0.18698 -0.12639 C -0.18837 -0.12917 -0.18959 -0.13218 -0.1908 -0.13519 C -0.19271 -0.13982 -0.19341 -0.14561 -0.19618 -0.14931 C -0.1974 -0.15093 -0.19879 -0.15255 -0.2 -0.1544 C -0.20191 -0.15741 -0.2033 -0.16065 -0.20539 -0.1632 C -0.20643 -0.16482 -0.20816 -0.16528 -0.2092 -0.16667 C -0.22639 -0.18797 -0.21598 -0.1801 -0.22761 -0.18774 C -0.22848 -0.18959 -0.22934 -0.19144 -0.23039 -0.19306 C -0.2382 -0.20533 -0.23959 -0.20209 -0.2474 -0.21945 C -0.24879 -0.22246 -0.25018 -0.22524 -0.25139 -0.22825 C -0.25191 -0.22987 -0.25209 -0.23172 -0.25261 -0.23357 C -0.2533 -0.23542 -0.25452 -0.23681 -0.25521 -0.23866 C -0.25591 -0.24028 -0.25591 -0.24237 -0.2566 -0.24399 C -0.25816 -0.24769 -0.26007 -0.25093 -0.26181 -0.2544 C -0.26268 -0.25625 -0.26337 -0.25834 -0.26441 -0.25973 C -0.2658 -0.26158 -0.26719 -0.2632 -0.26841 -0.26505 C -0.27223 -0.27107 -0.27032 -0.26899 -0.2724 -0.27547 C -0.27309 -0.27801 -0.27414 -0.28033 -0.275 -0.28264 C -0.27587 -0.28727 -0.27604 -0.29237 -0.27761 -0.29653 C -0.28108 -0.30579 -0.27986 -0.30116 -0.2816 -0.31065 C -0.28195 -0.3176 -0.28177 -0.32477 -0.28282 -0.33172 C -0.28316 -0.3338 -0.28455 -0.33542 -0.28559 -0.33704 C -0.28629 -0.3382 -0.28785 -0.33889 -0.2882 -0.34051 C -0.28889 -0.34514 -0.2882 -0.34977 -0.2882 -0.3544 L -0.2882 -0.35417 L -0.2882 -0.3544 " pathEditMode="relative" rAng="0" ptsTypes="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-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0509 L -0.00434 -0.00509 C -0.00261 -0.01111 -0.0007 -0.0169 0.00086 -0.02268 C 0.00139 -0.025 0.00139 -0.02754 0.00208 -0.02986 C 0.00312 -0.0324 0.00503 -0.03426 0.00607 -0.0368 C 0.01684 -0.0625 0.00243 -0.03287 0.01128 -0.05092 C 0.01267 -0.05602 0.01336 -0.06157 0.01527 -0.06666 C 0.01666 -0.07014 0.01788 -0.07361 0.01927 -0.07708 C 0.02048 -0.08009 0.02204 -0.08287 0.02326 -0.08588 C 0.0243 -0.08865 0.02482 -0.0919 0.02586 -0.09467 C 0.02708 -0.09815 0.02847 -0.10162 0.02968 -0.10532 C 0.03073 -0.1081 0.03159 -0.11111 0.03246 -0.11389 C 0.03281 -0.11574 0.03316 -0.11759 0.03368 -0.11921 C 0.03784 -0.13194 0.03454 -0.1206 0.04027 -0.13333 C 0.05434 -0.16435 0.03767 -0.13055 0.04687 -0.14907 C 0.04948 -0.16319 0.04757 -0.1537 0.05347 -0.17708 C 0.05573 -0.18634 0.05816 -0.19676 0.06128 -0.20532 C 0.06215 -0.20764 0.06319 -0.20995 0.06389 -0.21227 C 0.06493 -0.21504 0.06579 -0.21805 0.06666 -0.22106 C 0.06718 -0.22338 0.06718 -0.22592 0.06788 -0.22801 C 0.06892 -0.23055 0.07066 -0.23264 0.07187 -0.23495 C 0.07448 -0.23981 0.07621 -0.24398 0.07847 -0.24907 C 0.07968 -0.25578 0.07986 -0.25833 0.08246 -0.26481 C 0.0835 -0.26782 0.08507 -0.2706 0.08628 -0.27361 C 0.08715 -0.27824 0.08819 -0.28287 0.08889 -0.28773 C 0.08941 -0.29051 0.08958 -0.29352 0.09027 -0.29653 C 0.09097 -0.29884 0.09201 -0.30115 0.09288 -0.30347 C 0.09635 -0.32199 0.09166 -0.30023 0.09687 -0.31574 C 0.09791 -0.31921 0.09861 -0.32268 0.09948 -0.32615 C 0.1 -0.32801 0.1 -0.33009 0.10086 -0.33148 L 0.10347 -0.3368 C 0.10382 -0.33981 0.10416 -0.34259 0.10468 -0.3456 C 0.10503 -0.34745 0.10573 -0.34907 0.10607 -0.35092 C 0.10659 -0.3537 0.10677 -0.35671 0.10746 -0.35949 C 0.10764 -0.36134 0.10833 -0.36319 0.10868 -0.36481 C 0.1092 -0.36713 0.10937 -0.36967 0.11007 -0.37199 C 0.11076 -0.3743 0.11198 -0.37639 0.11267 -0.37893 C 0.11371 -0.3824 0.11527 -0.38935 0.11527 -0.38935 C 0.11579 -0.39421 0.11857 -0.39953 0.11666 -0.40347 C 0.1151 -0.40625 0.11493 -0.39629 0.11267 -0.39467 C 0.11145 -0.39375 0.11163 -0.39815 0.11128 -0.4 C 0.11076 -0.40278 0.11059 -0.40578 0.11007 -0.40879 C 0.10972 -0.41041 0.10868 -0.41203 0.10868 -0.41389 C 0.10833 -0.45139 0.10868 -0.48889 0.10868 -0.52615 L 0.10868 -0.52615 L 0.10868 -0.52615 " pathEditMode="relative" ptsTypes="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9 -0.14768 L 0.01789 -0.14745 C 0.0165 -0.15254 0.01563 -0.1574 0.01389 -0.1618 C 0.01303 -0.16412 0.01094 -0.16504 0.0099 -0.16713 C 0.00921 -0.16875 0.00938 -0.17083 0.00851 -0.17245 C 0.00625 -0.17639 0.0033 -0.1794 0.0007 -0.18287 L -0.00329 -0.18819 L -0.00729 -0.19352 C -0.01024 -0.20555 -0.0059 -0.19051 -0.01371 -0.20578 C -0.01545 -0.20879 -0.01614 -0.21296 -0.0177 -0.2162 C -0.01892 -0.21875 -0.02065 -0.2206 -0.0217 -0.22315 C -0.02291 -0.22592 -0.02326 -0.22916 -0.0243 -0.23194 C -0.02552 -0.23565 -0.0269 -0.23912 -0.02829 -0.24259 C -0.02899 -0.24444 -0.03003 -0.24606 -0.0309 -0.24768 C -0.04027 -0.26759 -0.02881 -0.24444 -0.0401 -0.26713 L -0.0427 -0.27245 C -0.04357 -0.27407 -0.04427 -0.27615 -0.04531 -0.27754 C -0.0467 -0.2794 -0.04809 -0.28102 -0.0493 -0.28287 C -0.05034 -0.28449 -0.05086 -0.28657 -0.0519 -0.28819 C -0.05451 -0.2919 -0.05798 -0.29444 -0.05989 -0.29861 C -0.06111 -0.30162 -0.06267 -0.3044 -0.06388 -0.3074 C -0.0644 -0.30903 -0.0644 -0.31111 -0.0651 -0.31273 C -0.06614 -0.31528 -0.06788 -0.31713 -0.06909 -0.31967 C -0.07013 -0.32199 -0.07065 -0.32453 -0.0717 -0.32662 C -0.07291 -0.32916 -0.07447 -0.33125 -0.07569 -0.33379 C -0.0776 -0.33819 -0.07916 -0.34305 -0.0809 -0.34768 C -0.08177 -0.35 -0.08246 -0.35254 -0.0835 -0.35486 C -0.08437 -0.35648 -0.08541 -0.3581 -0.08611 -0.35995 C -0.0868 -0.3618 -0.08697 -0.36365 -0.0875 -0.36528 C -0.08906 -0.37014 -0.09149 -0.3743 -0.0927 -0.3794 L -0.09531 -0.38981 L -0.0967 -0.39514 C -0.09722 -0.39977 -0.09843 -0.40949 -0.0993 -0.41435 C -0.09965 -0.4162 -0.10034 -0.41782 -0.10069 -0.41967 C -0.10121 -0.42199 -0.10138 -0.4243 -0.1019 -0.42662 C -0.10277 -0.43032 -0.10399 -0.43356 -0.10468 -0.43727 C -0.10503 -0.44004 -0.10538 -0.44305 -0.1059 -0.44606 C -0.10625 -0.44768 -0.10694 -0.44953 -0.10729 -0.45115 C -0.10902 -0.46088 -0.10833 -0.46134 -0.10989 -0.47222 C -0.11024 -0.47477 -0.11076 -0.47708 -0.11111 -0.4794 C -0.11163 -0.48541 -0.1118 -0.50069 -0.1151 -0.5074 L -0.1177 -0.51273 C -0.1184 -0.51504 -0.12031 -0.52268 -0.12031 -0.525 C -0.12031 -0.52592 -0.11805 -0.5493 -0.1177 -0.55115 C -0.11718 -0.55486 -0.1177 -0.56065 -0.1151 -0.5618 C -0.11232 -0.56296 -0.10885 -0.56481 -0.1059 -0.56528 C -0.10468 -0.56551 -0.10329 -0.56528 -0.1019 -0.56528 L -0.1019 -0.56504 L -0.1019 -0.56528 " pathEditMode="relative" rAng="0" ptsTypes="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0" y="-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2 -0.02361 L 0.00902 -0.02361 C 0.00955 -0.02731 0.01111 -0.03912 0.01284 -0.04467 C 0.01371 -0.04722 0.01458 -0.04953 0.01545 -0.05185 C 0.01718 -0.05532 0.01909 -0.05879 0.02083 -0.06226 C 0.02934 -0.08125 0.025 -0.075 0.03125 -0.08333 C 0.03472 -0.09722 0.03003 -0.08101 0.03524 -0.09213 C 0.04757 -0.11828 0.03194 -0.08981 0.04323 -0.10972 C 0.04618 -0.12569 0.04184 -0.10925 0.04843 -0.12013 C 0.0493 -0.12152 0.04913 -0.12384 0.04965 -0.12546 C 0.05052 -0.12754 0.05573 -0.13703 0.05625 -0.13773 C 0.05746 -0.13912 0.05885 -0.14004 0.06024 -0.1412 C 0.06354 -0.15439 0.05868 -0.13865 0.06545 -0.15 C 0.06614 -0.15115 0.06805 -0.1618 0.06823 -0.16226 C 0.06354 -0.18055 0.06614 -0.16805 0.06944 -0.20972 C 0.06996 -0.21643 0.07083 -0.21666 0.07343 -0.22199 C 0.07656 -0.23912 0.07205 -0.21805 0.07864 -0.23588 C 0.0835 -0.24884 0.07656 -0.23819 0.08264 -0.24652 C 0.08368 -0.25231 0.08437 -0.25694 0.08663 -0.26226 C 0.08767 -0.26481 0.08923 -0.26689 0.09045 -0.26921 C 0.09097 -0.27222 0.09132 -0.27523 0.09184 -0.278 C 0.09253 -0.28171 0.09392 -0.28495 0.09444 -0.28865 C 0.09531 -0.29467 0.09583 -0.29861 0.09705 -0.30439 C 0.09739 -0.30601 0.09791 -0.30787 0.09843 -0.30972 C 0.09878 -0.31481 0.09826 -0.32037 0.09965 -0.32546 C 0.10017 -0.32708 0.10243 -0.32615 0.10364 -0.32708 C 0.11267 -0.33425 0.09913 -0.32754 0.11024 -0.3324 C 0.11111 -0.33425 0.11215 -0.33588 0.11284 -0.33773 C 0.11354 -0.33935 0.11354 -0.34143 0.11423 -0.34282 C 0.11475 -0.34444 0.11649 -0.3449 0.11684 -0.34652 C 0.11736 -0.3493 0.11684 -0.35231 0.11684 -0.35509 L 0.11684 -0.35509 " pathEditMode="relative" ptsTypes="AAAAAAAAAAAAAAAAAAAAAAAAAAAAAA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2.77778E-7 0.00023 C -0.00313 -0.00301 -0.00625 -0.00579 -0.00938 -0.0088 C -0.01024 -0.00995 -0.01094 -0.01134 -0.01198 -0.0125 C -0.01354 -0.01435 -0.01545 -0.01597 -0.01719 -0.01759 C -0.0184 -0.01898 -0.01997 -0.01991 -0.02118 -0.02107 C -0.02778 -0.02847 -0.02205 -0.02523 -0.02899 -0.02824 C -0.0316 -0.03333 -0.03177 -0.03449 -0.03559 -0.03866 C -0.03681 -0.04005 -0.03819 -0.04097 -0.03958 -0.04213 C -0.04271 -0.04838 -0.04444 -0.0537 -0.04878 -0.0581 C -0.05122 -0.06065 -0.05399 -0.06273 -0.0566 -0.06505 C -0.05799 -0.0662 -0.0592 -0.06759 -0.06059 -0.06852 C -0.06233 -0.06968 -0.06424 -0.07083 -0.0658 -0.07199 C -0.06719 -0.07315 -0.06858 -0.07431 -0.06979 -0.0757 C -0.07083 -0.07662 -0.07135 -0.07847 -0.0724 -0.07917 C -0.07413 -0.08009 -0.07604 -0.08009 -0.07778 -0.08079 C -0.08038 -0.08195 -0.08316 -0.08264 -0.08559 -0.08426 C -0.08733 -0.08565 -0.08906 -0.08704 -0.0908 -0.08796 C -0.09427 -0.08935 -0.09809 -0.08935 -0.10139 -0.09144 C -0.10313 -0.09259 -0.10486 -0.09398 -0.1066 -0.09491 C -0.11007 -0.09653 -0.11719 -0.09838 -0.11719 -0.09815 C -0.11806 -0.09954 -0.11875 -0.10116 -0.11979 -0.10185 C -0.12135 -0.10301 -0.12795 -0.10509 -0.12899 -0.10532 C -0.13177 -0.10648 -0.1342 -0.1081 -0.13698 -0.10903 L -0.1474 -0.1125 C -0.14878 -0.11366 -0.15 -0.11505 -0.15139 -0.11597 C -0.15313 -0.1169 -0.16198 -0.11921 -0.16319 -0.11945 C -0.1651 -0.11991 -0.16684 -0.1206 -0.16858 -0.1213 C -0.17066 -0.12199 -0.17292 -0.12245 -0.17517 -0.12292 C -0.17691 -0.12361 -0.17865 -0.12454 -0.18038 -0.12477 C -0.18524 -0.1257 -0.18993 -0.12593 -0.19479 -0.12639 C -0.20868 -0.13102 -0.19462 -0.12685 -0.22378 -0.13009 C -0.22691 -0.13032 -0.22986 -0.13125 -0.23299 -0.13171 C -0.23958 -0.13125 -0.24618 -0.12917 -0.25278 -0.13009 C -0.25486 -0.13032 -0.25625 -0.13333 -0.25799 -0.13519 C -0.25903 -0.13634 -0.25972 -0.13773 -0.26059 -0.13889 C -0.26181 -0.14005 -0.26337 -0.14097 -0.26458 -0.14236 C -0.26632 -0.14398 -0.26788 -0.14607 -0.26979 -0.14745 C -0.27326 -0.15023 -0.2776 -0.15093 -0.28038 -0.15463 C -0.28177 -0.15625 -0.28281 -0.15857 -0.28438 -0.15995 C -0.28542 -0.16088 -0.28698 -0.16088 -0.28819 -0.16157 C -0.29045 -0.16273 -0.29271 -0.16366 -0.29479 -0.16505 C -0.29618 -0.16597 -0.2974 -0.16759 -0.29878 -0.16852 C -0.3 -0.16945 -0.30139 -0.16991 -0.30278 -0.17037 C -0.30469 -0.17107 -0.3099 -0.17245 -0.31198 -0.17384 C -0.31684 -0.17708 -0.31545 -0.1787 -0.32118 -0.18102 C -0.32378 -0.18195 -0.32639 -0.18195 -0.32899 -0.18264 C -0.34948 -0.1882 -0.32205 -0.18125 -0.33819 -0.18611 C -0.35052 -0.19005 -0.34913 -0.18889 -0.35938 -0.19144 C -0.36146 -0.1919 -0.36372 -0.19282 -0.36597 -0.19329 C -0.37292 -0.19445 -0.37986 -0.1956 -0.38698 -0.19676 L -0.39757 -0.19838 C -0.39878 -0.19907 -0.4 -0.2 -0.40139 -0.20023 C -0.42118 -0.20509 -0.47031 -0.2037 -0.47257 -0.2037 C -0.48524 -0.2081 -0.46927 -0.20278 -0.48438 -0.20718 C -0.48611 -0.20787 -0.48785 -0.20833 -0.48958 -0.20903 C -0.49097 -0.21019 -0.49201 -0.21157 -0.49358 -0.2125 C -0.49601 -0.21412 -0.49913 -0.21389 -0.50139 -0.21597 C -0.51076 -0.22431 -0.50625 -0.22199 -0.51458 -0.22477 C -0.52361 -0.23287 -0.51944 -0.23056 -0.52639 -0.23357 C -0.53767 -0.24375 -0.52344 -0.23148 -0.53438 -0.23889 C -0.53576 -0.23982 -0.53681 -0.24144 -0.53837 -0.24236 C -0.5408 -0.24375 -0.54392 -0.24375 -0.54618 -0.24583 C -0.55521 -0.25394 -0.55104 -0.25162 -0.55799 -0.25463 C -0.56337 -0.26181 -0.56059 -0.25648 -0.56059 -0.27384 L -0.56059 -0.27361 L -0.54618 -0.2581 " pathEditMode="relative" rAng="0" ptsTypes="AAAAAAAAAAAAAAAAAAAAAAAAAAAAAAAAAAAAAAAAAAAAAAAAAAAAAAAAAAAAAAAAA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73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2" grpId="0"/>
      <p:bldP spid="4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05B44A-F3B0-485F-90E4-F2A8B7EC62BE}"/>
              </a:ext>
            </a:extLst>
          </p:cNvPr>
          <p:cNvSpPr txBox="1"/>
          <p:nvPr/>
        </p:nvSpPr>
        <p:spPr>
          <a:xfrm>
            <a:off x="1295400" y="228601"/>
            <a:ext cx="7239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শব্দগুলো দিয়ে বাক্য তৈরি করিঃ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9DBAD8C-5D83-4D4D-AEC1-DA93A3683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884683"/>
              </p:ext>
            </p:extLst>
          </p:nvPr>
        </p:nvGraphicFramePr>
        <p:xfrm>
          <a:off x="762000" y="2070612"/>
          <a:ext cx="8229600" cy="3605772"/>
        </p:xfrm>
        <a:graphic>
          <a:graphicData uri="http://schemas.openxmlformats.org/drawingml/2006/table">
            <a:tbl>
              <a:tblPr firstRow="1" bandRow="1"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{FABFCF23-3B69-468F-B69F-88F6DE6A72F2}</a:tableStyleId>
              </a:tblPr>
              <a:tblGrid>
                <a:gridCol w="4069582">
                  <a:extLst>
                    <a:ext uri="{9D8B030D-6E8A-4147-A177-3AD203B41FA5}">
                      <a16:colId xmlns:a16="http://schemas.microsoft.com/office/drawing/2014/main" val="2755283754"/>
                    </a:ext>
                  </a:extLst>
                </a:gridCol>
                <a:gridCol w="4160018">
                  <a:extLst>
                    <a:ext uri="{9D8B030D-6E8A-4147-A177-3AD203B41FA5}">
                      <a16:colId xmlns:a16="http://schemas.microsoft.com/office/drawing/2014/main" val="4011812265"/>
                    </a:ext>
                  </a:extLst>
                </a:gridCol>
              </a:tblGrid>
              <a:tr h="541534"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শব্দ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 দিয়ে বাক্য তৈরি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611936"/>
                  </a:ext>
                </a:extLst>
              </a:tr>
              <a:tr h="756663">
                <a:tc>
                  <a:txBody>
                    <a:bodyPr/>
                    <a:lstStyle/>
                    <a:p>
                      <a:r>
                        <a:rPr lang="bn-IN" sz="28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নবান্ন</a:t>
                      </a:r>
                      <a:endParaRPr lang="en-US" sz="28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3080217"/>
                  </a:ext>
                </a:extLst>
              </a:tr>
              <a:tr h="756663">
                <a:tc>
                  <a:txBody>
                    <a:bodyPr/>
                    <a:lstStyle/>
                    <a:p>
                      <a:r>
                        <a:rPr lang="bn-IN" sz="28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পিঠাপুলি</a:t>
                      </a:r>
                      <a:endParaRPr lang="en-US" sz="28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253046"/>
                  </a:ext>
                </a:extLst>
              </a:tr>
              <a:tr h="756663">
                <a:tc>
                  <a:txBody>
                    <a:bodyPr/>
                    <a:lstStyle/>
                    <a:p>
                      <a:r>
                        <a:rPr lang="bn-IN" sz="28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ফুরফুরে</a:t>
                      </a:r>
                      <a:endParaRPr lang="en-US" sz="28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8545120"/>
                  </a:ext>
                </a:extLst>
              </a:tr>
              <a:tr h="756663">
                <a:tc>
                  <a:txBody>
                    <a:bodyPr/>
                    <a:lstStyle/>
                    <a:p>
                      <a:r>
                        <a:rPr lang="bn-IN" sz="28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অসহ্য</a:t>
                      </a:r>
                      <a:endParaRPr lang="en-US" sz="28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560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79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32501-7530-42B5-B457-DC8BCD8FF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609600"/>
            <a:ext cx="8839199" cy="1320800"/>
          </a:xfrm>
        </p:spPr>
        <p:txBody>
          <a:bodyPr>
            <a:normAutofit fontScale="90000"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 দিক থেকে শব্দ বেছে নিয়ে বাঁ দিকের শব্দের সঙ্গে মিল করোঃ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F89E06-6747-4CB7-837D-85C1B71B2D6F}"/>
              </a:ext>
            </a:extLst>
          </p:cNvPr>
          <p:cNvSpPr txBox="1"/>
          <p:nvPr/>
        </p:nvSpPr>
        <p:spPr>
          <a:xfrm>
            <a:off x="609600" y="28956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E62C3B-3CC1-4160-A656-375AB3EC99E4}"/>
              </a:ext>
            </a:extLst>
          </p:cNvPr>
          <p:cNvSpPr txBox="1"/>
          <p:nvPr/>
        </p:nvSpPr>
        <p:spPr>
          <a:xfrm>
            <a:off x="609600" y="3810000"/>
            <a:ext cx="171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বসন্তে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F6E789-FC85-48DA-B28B-DF8C0AE78484}"/>
              </a:ext>
            </a:extLst>
          </p:cNvPr>
          <p:cNvSpPr txBox="1"/>
          <p:nvPr/>
        </p:nvSpPr>
        <p:spPr>
          <a:xfrm>
            <a:off x="6894093" y="4752182"/>
            <a:ext cx="1812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পুলি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266910-00F2-4EE7-AAA2-1D744BEBFC49}"/>
              </a:ext>
            </a:extLst>
          </p:cNvPr>
          <p:cNvSpPr txBox="1"/>
          <p:nvPr/>
        </p:nvSpPr>
        <p:spPr>
          <a:xfrm>
            <a:off x="266700" y="4800600"/>
            <a:ext cx="217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খেজুরের রস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EAA9B8-EB7A-4355-8DD2-CBCBB1DD5636}"/>
              </a:ext>
            </a:extLst>
          </p:cNvPr>
          <p:cNvSpPr txBox="1"/>
          <p:nvPr/>
        </p:nvSpPr>
        <p:spPr>
          <a:xfrm>
            <a:off x="6966283" y="2479663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শীতকালে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D4C072-5B7F-44E7-A183-AC3708B10642}"/>
              </a:ext>
            </a:extLst>
          </p:cNvPr>
          <p:cNvSpPr txBox="1"/>
          <p:nvPr/>
        </p:nvSpPr>
        <p:spPr>
          <a:xfrm>
            <a:off x="7259051" y="3969342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00E2C4-60F9-47B7-BC2A-B7AB9DA76C51}"/>
              </a:ext>
            </a:extLst>
          </p:cNvPr>
          <p:cNvSpPr txBox="1"/>
          <p:nvPr/>
        </p:nvSpPr>
        <p:spPr>
          <a:xfrm>
            <a:off x="342900" y="2042755"/>
            <a:ext cx="186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পিঠা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CAD7D9-AB93-4033-8A10-DD9BFFDEF214}"/>
              </a:ext>
            </a:extLst>
          </p:cNvPr>
          <p:cNvSpPr txBox="1"/>
          <p:nvPr/>
        </p:nvSpPr>
        <p:spPr>
          <a:xfrm>
            <a:off x="6477000" y="3186502"/>
            <a:ext cx="2470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কোকিল ডাকে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17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74 -0.03658 L -0.07674 -0.03635 C -0.08038 -0.04028 -0.08368 -0.04399 -0.08749 -0.04699 C -0.08888 -0.04792 -0.09045 -0.04792 -0.09201 -0.04861 C -0.09618 -0.05093 -0.10417 -0.05857 -0.10608 -0.06204 C -0.1073 -0.06436 -0.10816 -0.0669 -0.10955 -0.06875 C -0.1106 -0.07037 -0.11216 -0.07084 -0.1132 -0.07223 C -0.11441 -0.07361 -0.11528 -0.0757 -0.1165 -0.07709 C -0.11841 -0.07963 -0.12066 -0.08149 -0.1224 -0.08403 C -0.12379 -0.08611 -0.12448 -0.08866 -0.12587 -0.09074 C -0.12882 -0.09445 -0.13212 -0.09746 -0.13525 -0.1007 C -0.13681 -0.10255 -0.13855 -0.10394 -0.13994 -0.10579 C -0.1415 -0.10811 -0.14271 -0.11088 -0.14462 -0.1125 C -0.14601 -0.11389 -0.14757 -0.11389 -0.14931 -0.11436 C -0.15035 -0.11551 -0.15174 -0.11644 -0.15278 -0.1176 C -0.15435 -0.11945 -0.15573 -0.12153 -0.15747 -0.12269 C -0.15886 -0.12385 -0.1606 -0.12361 -0.16216 -0.12454 C -0.16372 -0.12524 -0.16528 -0.12686 -0.16667 -0.12778 C -0.16806 -0.12848 -0.1691 -0.12894 -0.17032 -0.1294 C -0.17952 -0.13936 -0.17014 -0.1301 -0.18073 -0.13797 C -0.18195 -0.13889 -0.18299 -0.14051 -0.18438 -0.14121 C -0.18612 -0.14236 -0.1882 -0.14236 -0.19011 -0.14306 C -0.19879 -0.15116 -0.19428 -0.14908 -0.20296 -0.15139 C -0.20556 -0.15278 -0.21112 -0.15579 -0.21337 -0.15811 C -0.22292 -0.16736 -0.21563 -0.16297 -0.22275 -0.16667 C -0.22553 -0.17061 -0.22778 -0.17524 -0.23091 -0.17848 C -0.23212 -0.1794 -0.23334 -0.18033 -0.23455 -0.18172 C -0.23768 -0.18588 -0.23994 -0.19236 -0.24393 -0.19537 C -0.24549 -0.1963 -0.24688 -0.19723 -0.24844 -0.19861 C -0.25018 -0.20024 -0.25174 -0.20186 -0.25313 -0.20371 C -0.25452 -0.20579 -0.25504 -0.2088 -0.2566 -0.21042 C -0.25782 -0.21181 -0.25973 -0.21158 -0.26129 -0.21227 C -0.26389 -0.21574 -0.26511 -0.21829 -0.26841 -0.22037 C -0.26945 -0.2213 -0.27066 -0.22153 -0.27188 -0.22223 C -0.27848 -0.23172 -0.27205 -0.22408 -0.27882 -0.22894 C -0.28455 -0.23311 -0.28073 -0.23311 -0.2882 -0.23727 C -0.29011 -0.23843 -0.29202 -0.23843 -0.2941 -0.23912 C -0.29584 -0.24028 -0.29792 -0.24121 -0.29983 -0.24236 C -0.30226 -0.24399 -0.30435 -0.2463 -0.30678 -0.24746 C -0.31355 -0.25093 -0.3158 -0.25024 -0.32205 -0.25255 C -0.32796 -0.25463 -0.32327 -0.25348 -0.329 -0.25764 C -0.33073 -0.2588 -0.3356 -0.26042 -0.33716 -0.26088 C -0.34601 -0.26945 -0.3349 -0.25949 -0.34532 -0.26598 C -0.34671 -0.2669 -0.34757 -0.26852 -0.34896 -0.26945 C -0.35 -0.27037 -0.35122 -0.27037 -0.35244 -0.27107 C -0.35556 -0.27385 -0.35816 -0.27824 -0.36164 -0.27963 C -0.3665 -0.28125 -0.36667 -0.28079 -0.37101 -0.28449 C -0.37344 -0.28681 -0.3757 -0.28912 -0.37796 -0.29144 L -0.3816 -0.29468 C -0.38282 -0.29584 -0.38386 -0.29723 -0.38507 -0.29815 C -0.38664 -0.29908 -0.3882 -0.30024 -0.38976 -0.30139 C -0.39098 -0.30255 -0.39202 -0.30417 -0.39323 -0.30463 C -0.39549 -0.30625 -0.39792 -0.30695 -0.40018 -0.30811 C -0.40139 -0.3088 -0.40278 -0.30903 -0.40365 -0.30996 C -0.40608 -0.31204 -0.40799 -0.31551 -0.41077 -0.31644 L -0.41771 -0.32014 C -0.41841 -0.3213 -0.4191 -0.32246 -0.41997 -0.32338 C -0.42101 -0.32431 -0.42257 -0.32385 -0.42362 -0.325 C -0.42466 -0.32639 -0.425 -0.32871 -0.42587 -0.3301 C -0.42691 -0.33149 -0.4283 -0.33218 -0.42935 -0.33334 C -0.43143 -0.33611 -0.43334 -0.33889 -0.43525 -0.3419 L -0.43872 -0.34699 C -0.43959 -0.34815 -0.44011 -0.34954 -0.44115 -0.35024 C -0.44219 -0.35139 -0.44358 -0.35232 -0.44462 -0.35371 C -0.44584 -0.35533 -0.44671 -0.35741 -0.4481 -0.3588 C -0.44914 -0.35973 -0.45053 -0.35973 -0.45157 -0.36042 C -0.45278 -0.36135 -0.45382 -0.36274 -0.45504 -0.36389 C -0.45625 -0.36459 -0.45747 -0.36482 -0.45869 -0.36551 C -0.4599 -0.36644 -0.46077 -0.36806 -0.46198 -0.36875 C -0.46441 -0.37037 -0.46685 -0.37107 -0.4691 -0.37223 L -0.47257 -0.37385 C -0.4757 -0.37176 -0.47848 -0.36736 -0.48195 -0.36713 C -0.5323 -0.3632 -0.52205 -0.35463 -0.54028 -0.37223 C -0.5408 -0.37385 -0.54115 -0.37547 -0.5415 -0.37732 C -0.54219 -0.38241 -0.54167 -0.3875 -0.54254 -0.39236 C -0.54289 -0.39399 -0.5448 -0.39561 -0.5448 -0.39561 L -0.5448 -0.39561 L -0.5448 -0.39561 " pathEditMode="relative" rAng="0" ptsTypes="AAAAAAAAAAAAAAAAAAAAAAAAAAAAAA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03" y="-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28 -0.01436 L -0.06528 -0.01436 C -0.06892 -0.01621 -0.07257 -0.0176 -0.07587 -0.01968 C -0.07708 -0.02037 -0.07743 -0.02246 -0.07847 -0.02315 C -0.08021 -0.02431 -0.08212 -0.02431 -0.08385 -0.025 C -0.08507 -0.02547 -0.08646 -0.02593 -0.08767 -0.02686 C -0.09132 -0.02894 -0.09444 -0.03241 -0.09826 -0.0338 C -0.10174 -0.03496 -0.10521 -0.03658 -0.10885 -0.03727 C -0.1184 -0.03936 -0.11406 -0.0382 -0.12187 -0.04074 C -0.12361 -0.0419 -0.12535 -0.04329 -0.12726 -0.04422 C -0.12882 -0.04514 -0.13073 -0.04537 -0.13246 -0.04607 C -0.13385 -0.04653 -0.13507 -0.04723 -0.13646 -0.04769 C -0.15104 -0.0551 -0.1342 -0.04746 -0.15087 -0.05486 C -0.15226 -0.05533 -0.15347 -0.05625 -0.15486 -0.05649 C -0.18021 -0.06088 -0.16875 -0.05903 -0.18906 -0.06181 C -0.19253 -0.06297 -0.19618 -0.06389 -0.19948 -0.06528 C -0.20087 -0.06598 -0.20208 -0.0669 -0.20347 -0.06713 C -0.20833 -0.06806 -0.21319 -0.06829 -0.21788 -0.06875 C -0.21962 -0.06945 -0.22135 -0.07014 -0.22326 -0.07061 C -0.23299 -0.07292 -0.23299 -0.07153 -0.24288 -0.07593 C -0.24427 -0.07639 -0.24566 -0.07686 -0.24687 -0.07755 C -0.24913 -0.07871 -0.25121 -0.08033 -0.25347 -0.08102 C -0.25642 -0.08218 -0.25955 -0.08218 -0.26267 -0.08287 C -0.27604 -0.09167 -0.25694 -0.0794 -0.27969 -0.09167 C -0.28194 -0.09283 -0.2842 -0.09399 -0.28628 -0.09514 C -0.28889 -0.0963 -0.29167 -0.09746 -0.29427 -0.09861 L -0.30608 -0.10394 L -0.31389 -0.10741 C -0.3158 -0.10787 -0.31753 -0.10857 -0.31927 -0.10903 C -0.32049 -0.10973 -0.32187 -0.11042 -0.32326 -0.11088 C -0.32639 -0.11181 -0.33733 -0.11389 -0.34028 -0.11436 C -0.35 -0.12084 -0.34097 -0.11551 -0.35208 -0.11968 C -0.35486 -0.12061 -0.35729 -0.12269 -0.36007 -0.12315 C -0.36302 -0.12385 -0.36615 -0.12408 -0.36927 -0.125 C -0.37101 -0.12524 -0.37274 -0.12662 -0.37448 -0.12662 C -0.40521 -0.12778 -0.43594 -0.12778 -0.46649 -0.12848 C -0.47222 -0.12917 -0.48611 -0.13033 -0.49288 -0.13195 C -0.49427 -0.13218 -0.49549 -0.13334 -0.49687 -0.13357 C -0.50156 -0.13449 -0.50642 -0.13473 -0.51128 -0.13542 C -0.51476 -0.13588 -0.51823 -0.13658 -0.52187 -0.13727 C -0.52969 -0.13982 -0.52535 -0.1382 -0.5349 -0.14236 L -0.54288 -0.14584 L -0.5717 -0.14584 L -0.5717 -0.14584 " pathEditMode="relative" ptsTypes="AAAAAAAAAAAAAAAAAAAAAAAAAAAAAAAAAAAAAAAAAA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79 -0.01598 L -0.11979 -0.01598 C -0.13472 -0.01551 -0.14965 -0.01551 -0.16458 -0.01436 C -0.16597 -0.01412 -0.16718 -0.01297 -0.16857 -0.0125 C -0.17205 -0.01181 -0.17552 -0.01158 -0.17899 -0.01088 C -0.18194 -0.01019 -0.18784 -0.00857 -0.19097 -0.00741 C -0.19218 -0.00672 -0.19357 -0.00602 -0.19479 -0.00556 C -0.19705 -0.00487 -0.1993 -0.00463 -0.20139 -0.00371 C -0.20416 -0.00278 -0.20677 -0.00139 -0.20937 -0.00024 L -0.21718 0.00324 L -0.22118 0.00486 C -0.22239 0.00555 -0.22396 0.00578 -0.22517 0.00671 C -0.23837 0.01782 -0.23159 0.01388 -0.24479 0.01898 C -0.24705 0.02083 -0.2493 0.02245 -0.25139 0.0243 C -0.25277 0.02546 -0.25399 0.02685 -0.25538 0.02777 C -0.25781 0.02939 -0.26076 0.02963 -0.26319 0.03125 C -0.26684 0.03356 -0.26996 0.03657 -0.27378 0.03842 C -0.275 0.03888 -0.27656 0.03935 -0.27777 0.04004 C -0.27916 0.04097 -0.28021 0.04282 -0.28159 0.04351 C -0.28368 0.04467 -0.28611 0.04467 -0.28819 0.04537 C -0.28958 0.04652 -0.29062 0.04814 -0.29218 0.04884 C -0.29427 0.05 -0.29652 0.05 -0.29878 0.05069 C -0.30052 0.05115 -0.30225 0.05162 -0.30399 0.05231 C -0.30659 0.05347 -0.30955 0.0537 -0.31198 0.05578 C -0.31319 0.05694 -0.31423 0.05902 -0.3158 0.05949 C -0.321 0.06064 -0.32639 0.06041 -0.33159 0.06111 C -0.33472 0.06157 -0.33784 0.06226 -0.3408 0.06296 C -0.34218 0.06342 -0.3434 0.06412 -0.34479 0.06458 C -0.34705 0.06527 -0.34913 0.06597 -0.35139 0.06643 C -0.36163 0.06875 -0.36458 0.06851 -0.37639 0.0699 C -0.39652 0.0743 -0.36753 0.06828 -0.40399 0.07338 C -0.40573 0.07361 -0.40746 0.075 -0.4092 0.07523 C -0.41632 0.07615 -0.42326 0.07638 -0.43021 0.07685 C -0.43159 0.07754 -0.43281 0.07824 -0.4342 0.0787 C -0.43646 0.07939 -0.43871 0.07986 -0.4408 0.08055 C -0.44253 0.08101 -0.44427 0.08171 -0.446 0.08217 C -0.45434 0.08958 -0.44583 0.08402 -0.45399 0.08402 C -0.46632 0.08402 -0.47847 0.08518 -0.4908 0.08564 C -0.49305 0.08634 -0.49514 0.0868 -0.49739 0.0875 C -0.49878 0.08796 -0.5 0.08865 -0.50139 0.08912 C -0.50347 0.09004 -0.50573 0.09027 -0.50781 0.09097 C -0.51059 0.09189 -0.51319 0.09328 -0.5158 0.09444 L -0.51979 0.09629 C -0.521 0.09676 -0.52239 0.09768 -0.52361 0.09791 C -0.53194 0.10023 -0.52812 0.09907 -0.53559 0.10162 L -0.55121 0.09976 L -0.55121 0.09976 " pathEditMode="relative" ptsTypes="A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95 -0.01644 L -0.10695 -0.01644 C -0.12448 -0.00209 -0.11736 -0.00602 -0.12674 -0.00116 C -0.12743 0.00046 -0.12813 0.00277 -0.12917 0.0037 C -0.13038 0.00555 -0.13212 0.00602 -0.13368 0.0074 C -0.13594 0.00926 -0.13976 0.01365 -0.14184 0.01574 C -0.14688 0.02685 -0.14097 0.01551 -0.14757 0.0243 C -0.1507 0.02893 -0.1533 0.03449 -0.15677 0.03819 C -0.15938 0.04097 -0.16233 0.04352 -0.16493 0.04676 C -0.16615 0.04838 -0.16701 0.05046 -0.16823 0.05208 C -0.16979 0.0537 -0.17153 0.05509 -0.17309 0.05694 C -0.17431 0.05856 -0.175 0.06088 -0.17639 0.06227 C -0.17743 0.06296 -0.17882 0.06296 -0.17986 0.06389 C -0.18386 0.06713 -0.1875 0.07129 -0.19149 0.07407 C -0.20295 0.08264 -0.18854 0.07245 -0.20191 0.08102 C -0.20556 0.08356 -0.20868 0.08634 -0.21215 0.08958 C -0.21337 0.09074 -0.21441 0.09236 -0.21563 0.09282 C -0.21719 0.09398 -0.21875 0.09398 -0.22031 0.09467 C -0.22691 0.10439 -0.22031 0.09583 -0.2283 0.10324 C -0.23646 0.11088 -0.22969 0.10671 -0.23646 0.11018 C -0.23993 0.11527 -0.24306 0.12129 -0.24688 0.12546 C -0.24844 0.12731 -0.25 0.12893 -0.25156 0.13078 C -0.25278 0.13217 -0.25382 0.13426 -0.25504 0.13588 C -0.25608 0.13727 -0.25729 0.13819 -0.25851 0.13935 C -0.26042 0.14166 -0.26233 0.14375 -0.26424 0.14606 C -0.26545 0.14768 -0.26632 0.15 -0.26771 0.15139 C -0.26875 0.15208 -0.26997 0.15231 -0.27118 0.15301 C -0.27274 0.15463 -0.27431 0.15625 -0.2757 0.1581 C -0.27691 0.15972 -0.27778 0.16203 -0.27934 0.16319 C -0.2809 0.16458 -0.28299 0.16435 -0.28507 0.16504 C -0.28611 0.16666 -0.28715 0.16875 -0.28854 0.17014 C -0.2941 0.17615 -0.29167 0.17176 -0.2967 0.17523 C -0.29792 0.17615 -0.29879 0.17777 -0.3 0.1787 C -0.30191 0.18009 -0.30399 0.18125 -0.30573 0.18194 C -0.30695 0.18264 -0.30816 0.18287 -0.3092 0.18379 C -0.31129 0.18541 -0.3132 0.18727 -0.31511 0.18912 C -0.31736 0.19143 -0.31945 0.19398 -0.32188 0.19583 C -0.32361 0.19699 -0.32517 0.19814 -0.32674 0.1993 C -0.33854 0.20972 -0.33177 0.20578 -0.33924 0.20972 C -0.34549 0.21852 -0.33663 0.20602 -0.34636 0.21828 C -0.34757 0.2199 -0.34844 0.22152 -0.34965 0.22314 C -0.35122 0.225 -0.35278 0.22685 -0.35434 0.22847 C -0.35538 0.22963 -0.3566 0.23055 -0.35781 0.23171 C -0.36667 0.24282 -0.35608 0.23171 -0.36476 0.24051 C -0.36545 0.24213 -0.36597 0.24421 -0.36701 0.2456 C -0.36858 0.24745 -0.37743 0.24907 -0.37743 0.2493 C -0.38559 0.25162 -0.37535 0.24977 -0.38542 0.25416 C -0.38785 0.25509 -0.39028 0.25509 -0.39254 0.25578 C -0.39445 0.25648 -0.39636 0.25694 -0.39826 0.25764 C -0.39983 0.25879 -0.40139 0.25972 -0.40278 0.26088 C -0.40417 0.2618 -0.40504 0.26365 -0.40642 0.26435 C -0.40851 0.26551 -0.41094 0.26551 -0.4132 0.2662 L -0.42031 0.26967 L -0.42379 0.27106 C -0.44063 0.28819 -0.42274 0.27083 -0.43524 0.28148 C -0.43646 0.2824 -0.43767 0.28356 -0.43872 0.28495 C -0.43958 0.28611 -0.44011 0.28773 -0.44097 0.28842 C -0.44201 0.28935 -0.4434 0.28935 -0.44445 0.29027 C -0.44688 0.29213 -0.45139 0.29699 -0.45139 0.29722 C -0.45799 0.31157 -0.44913 0.29444 -0.45712 0.3037 C -0.46458 0.31273 -0.45417 0.30648 -0.46285 0.31064 C -0.46406 0.31227 -0.46528 0.31389 -0.46649 0.31574 C -0.46736 0.31736 -0.46771 0.31967 -0.46875 0.32083 C -0.46962 0.32199 -0.47118 0.32176 -0.47222 0.32268 C -0.48403 0.3324 -0.47483 0.32731 -0.48264 0.33125 C -0.48663 0.33727 -0.48386 0.33426 -0.49184 0.33819 L -0.49514 0.34004 L -0.49514 0.34027 " pathEditMode="relative" rAng="0" ptsTypes="AAAAAAAAAAAAAAAAAAAAAAAAAAAAAAAAAAAAAAAAAAAAAAAAAAAAAAAAAAAAAAAAAA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0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838200"/>
            <a:ext cx="8382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কাজঃ নিচের প্রশ্নগুলোর উত্তর বলি </a:t>
            </a:r>
          </a:p>
          <a:p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১। বাংলাদেশে বছরে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ঋতু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আসে যায়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এবং কী কী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শীতকালে কী কী পিঠা পাওয়া যায়?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৩। শরৎকালে মেঘ কী করে?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09600"/>
            <a:ext cx="8001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বাড়ির কাজ </a:t>
            </a:r>
          </a:p>
          <a:p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বসন্ত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ঋতু  সম্পর্কে ৫টি বাক্য লিখে আনবে </a:t>
            </a:r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 থেকে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12192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09800" y="0"/>
            <a:ext cx="464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9600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9600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i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B08B6C-4933-4474-A2EF-6FE7FDDC1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7800"/>
            <a:ext cx="89154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4191000"/>
            <a:ext cx="4343399" cy="156966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হিমিয়া আফরিন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সহকারি  শিক্ষক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endParaRPr lang="bn-IN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দিঘলিয়া (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দঃ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সরকারি প্রাথমিক বিদ্যালয়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দিঘলিয়া,খুলনা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81000"/>
            <a:ext cx="28194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75F76B-045D-4245-86B2-6D65C2D9D8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242" y="1371600"/>
            <a:ext cx="2057400" cy="2667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4663A4-6C5A-42B0-823C-11D0D2C92C51}"/>
              </a:ext>
            </a:extLst>
          </p:cNvPr>
          <p:cNvSpPr txBox="1"/>
          <p:nvPr/>
        </p:nvSpPr>
        <p:spPr>
          <a:xfrm>
            <a:off x="4572000" y="2514600"/>
            <a:ext cx="4495800" cy="4031873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32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bn-IN" sz="32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</a:p>
          <a:p>
            <a:r>
              <a:rPr lang="bn-BD" sz="32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  </a:t>
            </a:r>
            <a:r>
              <a:rPr lang="en-US" sz="32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IN" sz="32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IN" sz="32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IN" sz="32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IN" sz="32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প্রকৃতি </a:t>
            </a:r>
            <a:endParaRPr lang="en-US" sz="32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IN" sz="32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বর্ষার পর আসে</a:t>
            </a:r>
            <a:r>
              <a:rPr lang="en-US" sz="32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----</a:t>
            </a:r>
            <a:r>
              <a:rPr lang="en-US" sz="32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আর </a:t>
            </a:r>
            <a:r>
              <a:rPr lang="en-US" sz="32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কোথাও</a:t>
            </a:r>
            <a:r>
              <a:rPr lang="en-US" sz="32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84A09B-36F5-4089-B727-96C10F5E3C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3469231"/>
            <a:ext cx="2286000" cy="144353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9906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066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914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914401"/>
            <a:ext cx="8686800" cy="487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শোনাঃ ১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১—যুক্তব্যঞ্জন সহযোগে গঠিত শব্দশুনে বুঝতে পারবে।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          ১.৩.৬--শুদ্ধ উচ্চারণে প্রশ্ন করতে ও উত্তর দিতে পারবে।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          ৩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১  বাংলাদেশের প্রকৃতির বৈশিষ্ট্য বিষয়ে শুনে বুঝতে পারবে।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বলাঃ ১.১.১- যুক্তব্যঞ্জন  সহযোগে তৈরী শব্দ স্পষ্ট ও শুদ্ধভাবে বলতে পারবে।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      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        ২.৭.১- বাংলাদেশের প্রকৃতির বৈশিষ্ট্য সম্পর্কে বলতে পারবে।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পড়াঃ ১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১ -যুক্তব্যঞ্জনবর্ণ সংবলিত শব্দ পড়তে পারবে।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       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লেখাঃ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        ১.৫.১ – পাঠে ব্যবহৃত শব্দ দিয়ে নতুন নতুন বাক্য লিখতে পারবে।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-152399"/>
            <a:ext cx="35814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19880D-5E51-4D15-BFCB-E1B50C4C3B09}"/>
              </a:ext>
            </a:extLst>
          </p:cNvPr>
          <p:cNvSpPr txBox="1"/>
          <p:nvPr/>
        </p:nvSpPr>
        <p:spPr>
          <a:xfrm>
            <a:off x="914400" y="11430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One Day One Word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11BE4F-E6FD-4E4B-A4C6-1BDC07032FCC}"/>
              </a:ext>
            </a:extLst>
          </p:cNvPr>
          <p:cNvSpPr txBox="1"/>
          <p:nvPr/>
        </p:nvSpPr>
        <p:spPr>
          <a:xfrm>
            <a:off x="1447800" y="2819400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গ্রীষ্ম----গরমের সময়।রোদ। গ্রীষ্মের দুপুরে খুব গরম লাগে।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84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1"/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5892803"/>
            <a:ext cx="6858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শরৎ</a:t>
            </a:r>
            <a:r>
              <a:rPr lang="bn-BD" sz="4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কাল </a:t>
            </a:r>
            <a:endParaRPr lang="en-US" sz="48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24EF5D-067B-43FE-A3E9-3FA0DD0062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56" y="162274"/>
            <a:ext cx="4328244" cy="29365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CC07C6-CAF3-484B-B886-8219737A9F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1" y="162273"/>
            <a:ext cx="4328243" cy="30036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7BB73F-DB56-4C30-AF83-0C3A6A0F1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3165901"/>
            <a:ext cx="6477000" cy="26597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5DE1EB-BCA4-429A-9399-407207D3A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27965"/>
            <a:ext cx="8065169" cy="46298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1EC51B-501C-4F57-956F-8242AAE8A357}"/>
              </a:ext>
            </a:extLst>
          </p:cNvPr>
          <p:cNvSpPr txBox="1"/>
          <p:nvPr/>
        </p:nvSpPr>
        <p:spPr>
          <a:xfrm>
            <a:off x="3429001" y="5334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হেমন্তকাল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09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684C45-4C2F-498A-96C3-B221777474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45168"/>
            <a:ext cx="4648200" cy="61080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C5B40F-C60F-46C8-82A9-84541A8ACE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545432"/>
            <a:ext cx="4343400" cy="5855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1709EC-DD72-46A9-A380-7DEB65070E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6785" y="5437549"/>
            <a:ext cx="2932430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7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98169D-2115-480A-9131-8803F33EB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3599795"/>
            <a:ext cx="4267200" cy="2962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DD1B18-1482-44AB-819C-C65C2B642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274" y="216568"/>
            <a:ext cx="4010526" cy="28146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9E3B12-CA72-4F87-94AF-B3D653801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74" y="99886"/>
            <a:ext cx="4010526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0677E4-2D09-4901-9580-795B226C6A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3826794"/>
            <a:ext cx="3886200" cy="28146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8E7BF92-D2F0-4396-9EE5-EE563CD4D8B7}"/>
              </a:ext>
            </a:extLst>
          </p:cNvPr>
          <p:cNvSpPr txBox="1"/>
          <p:nvPr/>
        </p:nvSpPr>
        <p:spPr>
          <a:xfrm>
            <a:off x="3741822" y="6150114"/>
            <a:ext cx="2133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98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0D0E6E-BCF4-4940-96E9-93ADEDBF5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6" y="308811"/>
            <a:ext cx="2762250" cy="297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EF8D80-91A4-4F32-8F54-94AD2EBD0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381000"/>
            <a:ext cx="2762250" cy="2971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9EE00A-4904-460E-98AD-8BDDE4874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640057"/>
            <a:ext cx="2924176" cy="27201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EA230A-6892-4FC6-956C-4BE2CF7E7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350" y="3886200"/>
            <a:ext cx="2762250" cy="27201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9B4196-0A47-4533-BA3D-67076A6E01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278733"/>
            <a:ext cx="2619375" cy="30780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F690807-B2A5-4F84-BF6D-EC62688E10AA}"/>
              </a:ext>
            </a:extLst>
          </p:cNvPr>
          <p:cNvSpPr txBox="1"/>
          <p:nvPr/>
        </p:nvSpPr>
        <p:spPr>
          <a:xfrm>
            <a:off x="3733801" y="4495800"/>
            <a:ext cx="2133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শীতকালের পিঠা-পায়েস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1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1250</TotalTime>
  <Words>312</Words>
  <Application>Microsoft Office PowerPoint</Application>
  <PresentationFormat>On-screen Show (4:3)</PresentationFormat>
  <Paragraphs>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ডান দিক থেকে শব্দ বেছে নিয়ে বাঁ দিকের শব্দের সঙ্গে মিল করোঃ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STC</dc:creator>
  <cp:lastModifiedBy>HP-NPC</cp:lastModifiedBy>
  <cp:revision>310</cp:revision>
  <dcterms:created xsi:type="dcterms:W3CDTF">2006-08-16T00:00:00Z</dcterms:created>
  <dcterms:modified xsi:type="dcterms:W3CDTF">2019-11-17T14:43:50Z</dcterms:modified>
</cp:coreProperties>
</file>