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A3C6C-56AD-4BD8-9CF1-4A89D8CB333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3EC5AF-974F-4CB6-8E90-D00ABDF37F79}">
      <dgm:prSet phldrT="[Text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bn-BD" sz="24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sz="24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342626-7CF2-40C1-B832-885345FE6C39}" type="parTrans" cxnId="{FA733483-F3D3-47F0-8284-6608F1226357}">
      <dgm:prSet/>
      <dgm:spPr/>
      <dgm:t>
        <a:bodyPr/>
        <a:lstStyle/>
        <a:p>
          <a:endParaRPr lang="en-US" sz="1600"/>
        </a:p>
      </dgm:t>
    </dgm:pt>
    <dgm:pt modelId="{3A757F2A-2055-4B90-A9F3-27FC5EEE8A69}" type="sibTrans" cxnId="{FA733483-F3D3-47F0-8284-6608F1226357}">
      <dgm:prSet/>
      <dgm:spPr/>
      <dgm:t>
        <a:bodyPr/>
        <a:lstStyle/>
        <a:p>
          <a:endParaRPr lang="en-US" sz="1600"/>
        </a:p>
      </dgm:t>
    </dgm:pt>
    <dgm:pt modelId="{4A48E948-4E8F-4238-871C-64371CC849E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1200" b="1" dirty="0" smtClean="0"/>
            <a:t>প্রকৃত জাবেদা</a:t>
          </a:r>
          <a:endParaRPr lang="en-US" sz="1200" b="1" dirty="0"/>
        </a:p>
      </dgm:t>
    </dgm:pt>
    <dgm:pt modelId="{F8269CD0-A982-49FF-9FFF-305181DE5C75}" type="parTrans" cxnId="{B06E851F-1A43-49D2-94CE-91E1D1B24711}">
      <dgm:prSet/>
      <dgm:spPr/>
      <dgm:t>
        <a:bodyPr/>
        <a:lstStyle/>
        <a:p>
          <a:endParaRPr lang="en-US" sz="4400"/>
        </a:p>
      </dgm:t>
    </dgm:pt>
    <dgm:pt modelId="{E8FB4EF5-7EC8-4213-8CED-AA7937D96E90}" type="sibTrans" cxnId="{B06E851F-1A43-49D2-94CE-91E1D1B24711}">
      <dgm:prSet/>
      <dgm:spPr/>
      <dgm:t>
        <a:bodyPr/>
        <a:lstStyle/>
        <a:p>
          <a:endParaRPr lang="en-US" sz="1600"/>
        </a:p>
      </dgm:t>
    </dgm:pt>
    <dgm:pt modelId="{3FA9319F-9E85-4DD2-A9D4-FBB88B72BCEB}">
      <dgm:prSet phldrT="[Text]" custT="1"/>
      <dgm:spPr/>
      <dgm:t>
        <a:bodyPr/>
        <a:lstStyle/>
        <a:p>
          <a:r>
            <a:rPr lang="bn-BD" sz="1100" b="1" dirty="0" smtClean="0"/>
            <a:t>সংশোধনী</a:t>
          </a:r>
        </a:p>
        <a:p>
          <a:r>
            <a:rPr lang="bn-BD" sz="1100" b="1" dirty="0" smtClean="0"/>
            <a:t>জাবেদা</a:t>
          </a:r>
          <a:endParaRPr lang="en-US" sz="1100" b="1" dirty="0"/>
        </a:p>
      </dgm:t>
    </dgm:pt>
    <dgm:pt modelId="{1F31860B-EEB7-45B5-A6F8-FFFC20A72FC2}" type="parTrans" cxnId="{162EC471-163A-446C-98FA-97806EA716EA}">
      <dgm:prSet/>
      <dgm:spPr/>
      <dgm:t>
        <a:bodyPr/>
        <a:lstStyle/>
        <a:p>
          <a:endParaRPr lang="en-US" sz="4400"/>
        </a:p>
      </dgm:t>
    </dgm:pt>
    <dgm:pt modelId="{14723A39-378E-4F7C-9C59-33E2C443C21F}" type="sibTrans" cxnId="{162EC471-163A-446C-98FA-97806EA716EA}">
      <dgm:prSet/>
      <dgm:spPr/>
      <dgm:t>
        <a:bodyPr/>
        <a:lstStyle/>
        <a:p>
          <a:endParaRPr lang="en-US" sz="1600"/>
        </a:p>
      </dgm:t>
    </dgm:pt>
    <dgm:pt modelId="{22ADA4AC-9E2F-429D-962A-F033D7FA4C37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বিশেষ জাবেদা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B8278E-F27C-41E6-BF64-8085CAAEE4A3}" type="parTrans" cxnId="{81D174A5-4477-4FA4-97D8-3B20CA0F62FE}">
      <dgm:prSet/>
      <dgm:spPr/>
      <dgm:t>
        <a:bodyPr/>
        <a:lstStyle/>
        <a:p>
          <a:endParaRPr lang="en-US" sz="4400"/>
        </a:p>
      </dgm:t>
    </dgm:pt>
    <dgm:pt modelId="{A60093C1-FCCC-4A9D-B92A-EA24CC631BD9}" type="sibTrans" cxnId="{81D174A5-4477-4FA4-97D8-3B20CA0F62FE}">
      <dgm:prSet/>
      <dgm:spPr/>
      <dgm:t>
        <a:bodyPr/>
        <a:lstStyle/>
        <a:p>
          <a:endParaRPr lang="en-US" sz="1600"/>
        </a:p>
      </dgm:t>
    </dgm:pt>
    <dgm:pt modelId="{173814A2-EDA8-4583-981E-31B41677DE49}">
      <dgm:prSet custT="1"/>
      <dgm:spPr/>
      <dgm:t>
        <a:bodyPr/>
        <a:lstStyle/>
        <a:p>
          <a:r>
            <a:rPr lang="bn-BD" sz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সমন্বয় জাবেদা</a:t>
          </a:r>
          <a:endParaRPr lang="en-US" sz="1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9D9A83-A70C-4C4A-8C35-AEB7B5EEBFBB}" type="parTrans" cxnId="{8477E5C0-3529-4CE7-9DA4-A6389AA62F35}">
      <dgm:prSet/>
      <dgm:spPr/>
      <dgm:t>
        <a:bodyPr/>
        <a:lstStyle/>
        <a:p>
          <a:endParaRPr lang="en-US" sz="4400"/>
        </a:p>
      </dgm:t>
    </dgm:pt>
    <dgm:pt modelId="{5A93094C-B2F5-4A73-8A9A-A0AC66FDBBCF}" type="sibTrans" cxnId="{8477E5C0-3529-4CE7-9DA4-A6389AA62F35}">
      <dgm:prSet/>
      <dgm:spPr/>
      <dgm:t>
        <a:bodyPr/>
        <a:lstStyle/>
        <a:p>
          <a:endParaRPr lang="en-US" sz="1600"/>
        </a:p>
      </dgm:t>
    </dgm:pt>
    <dgm:pt modelId="{44DC27BF-B164-45E6-989F-A4A5019C062F}">
      <dgm:prSet custT="1"/>
      <dgm:spPr/>
      <dgm:t>
        <a:bodyPr/>
        <a:lstStyle/>
        <a:p>
          <a:r>
            <a:rPr lang="bn-BD" sz="1200" dirty="0" smtClean="0"/>
            <a:t>সমাপনী জাবেদা</a:t>
          </a:r>
          <a:endParaRPr lang="en-US" sz="1200" dirty="0"/>
        </a:p>
      </dgm:t>
    </dgm:pt>
    <dgm:pt modelId="{39F26728-FE5A-4FEA-8F51-CB7D71AED845}" type="parTrans" cxnId="{FBB7A060-D68E-4A56-9577-B96D61F81017}">
      <dgm:prSet/>
      <dgm:spPr/>
      <dgm:t>
        <a:bodyPr/>
        <a:lstStyle/>
        <a:p>
          <a:endParaRPr lang="en-US" sz="4400"/>
        </a:p>
      </dgm:t>
    </dgm:pt>
    <dgm:pt modelId="{D9ED02D6-E493-44C6-8B40-A4D95CF37AB5}" type="sibTrans" cxnId="{FBB7A060-D68E-4A56-9577-B96D61F81017}">
      <dgm:prSet/>
      <dgm:spPr/>
      <dgm:t>
        <a:bodyPr/>
        <a:lstStyle/>
        <a:p>
          <a:endParaRPr lang="en-US" sz="1600"/>
        </a:p>
      </dgm:t>
    </dgm:pt>
    <dgm:pt modelId="{30F48E76-B741-4D25-93D3-31020FC39C17}">
      <dgm:prSet custT="1"/>
      <dgm:spPr/>
      <dgm:t>
        <a:bodyPr/>
        <a:lstStyle/>
        <a:p>
          <a:r>
            <a:rPr lang="bn-BD" sz="1200" smtClean="0"/>
            <a:t>বিক্রয় জাবেদা</a:t>
          </a:r>
          <a:endParaRPr lang="en-US" sz="1200" dirty="0"/>
        </a:p>
      </dgm:t>
    </dgm:pt>
    <dgm:pt modelId="{965E050D-FCCA-4E4E-925D-EEB77A7521A1}" type="parTrans" cxnId="{5C6DFC63-BC18-4B29-B4E8-FB0532FF5A48}">
      <dgm:prSet/>
      <dgm:spPr/>
      <dgm:t>
        <a:bodyPr/>
        <a:lstStyle/>
        <a:p>
          <a:endParaRPr lang="en-US" sz="4400"/>
        </a:p>
      </dgm:t>
    </dgm:pt>
    <dgm:pt modelId="{51AD5AB5-A00C-4241-A737-D60C2E00D4EA}" type="sibTrans" cxnId="{5C6DFC63-BC18-4B29-B4E8-FB0532FF5A48}">
      <dgm:prSet/>
      <dgm:spPr/>
      <dgm:t>
        <a:bodyPr/>
        <a:lstStyle/>
        <a:p>
          <a:endParaRPr lang="en-US" sz="1600"/>
        </a:p>
      </dgm:t>
    </dgm:pt>
    <dgm:pt modelId="{E173E9BE-F508-4296-827A-75EE619E5D01}">
      <dgm:prSet custT="1"/>
      <dgm:spPr/>
      <dgm:t>
        <a:bodyPr/>
        <a:lstStyle/>
        <a:p>
          <a:r>
            <a:rPr lang="bn-BD" sz="1600" i="1" dirty="0" smtClean="0"/>
            <a:t>ক্রয় জাবেদা</a:t>
          </a:r>
          <a:endParaRPr lang="en-US" sz="1600" i="1" dirty="0"/>
        </a:p>
      </dgm:t>
    </dgm:pt>
    <dgm:pt modelId="{2030372A-E02E-4D22-88FF-1E583552E14E}" type="parTrans" cxnId="{5B34BA97-CC24-4482-9B09-A42E030533C4}">
      <dgm:prSet/>
      <dgm:spPr/>
      <dgm:t>
        <a:bodyPr/>
        <a:lstStyle/>
        <a:p>
          <a:endParaRPr lang="en-US" sz="4400"/>
        </a:p>
      </dgm:t>
    </dgm:pt>
    <dgm:pt modelId="{6A13D6C9-58C3-4AD1-8FA2-3001C80BC01C}" type="sibTrans" cxnId="{5B34BA97-CC24-4482-9B09-A42E030533C4}">
      <dgm:prSet/>
      <dgm:spPr/>
      <dgm:t>
        <a:bodyPr/>
        <a:lstStyle/>
        <a:p>
          <a:endParaRPr lang="en-US" sz="1600"/>
        </a:p>
      </dgm:t>
    </dgm:pt>
    <dgm:pt modelId="{72791118-4EE5-406C-A2A7-C369191583AA}">
      <dgm:prSet custT="1"/>
      <dgm:spPr/>
      <dgm:t>
        <a:bodyPr/>
        <a:lstStyle/>
        <a:p>
          <a:r>
            <a:rPr lang="bn-BD" sz="1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 ফেরত জাবেদা</a:t>
          </a:r>
          <a:endParaRPr lang="en-US" sz="1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6D3DE4-CF09-484A-873E-3B006D25CB0D}" type="parTrans" cxnId="{FCC7403A-D5A7-4D1D-BF82-362838AD3AC3}">
      <dgm:prSet/>
      <dgm:spPr/>
      <dgm:t>
        <a:bodyPr/>
        <a:lstStyle/>
        <a:p>
          <a:endParaRPr lang="en-US" sz="4400"/>
        </a:p>
      </dgm:t>
    </dgm:pt>
    <dgm:pt modelId="{F0512D48-B4F1-4789-88F7-5BD1CABB112C}" type="sibTrans" cxnId="{FCC7403A-D5A7-4D1D-BF82-362838AD3AC3}">
      <dgm:prSet/>
      <dgm:spPr/>
      <dgm:t>
        <a:bodyPr/>
        <a:lstStyle/>
        <a:p>
          <a:endParaRPr lang="en-US" sz="1600"/>
        </a:p>
      </dgm:t>
    </dgm:pt>
    <dgm:pt modelId="{B0A5A42B-9FD5-4681-BE5F-5DAF3493AE67}">
      <dgm:prSet custT="1"/>
      <dgm:spPr/>
      <dgm:t>
        <a:bodyPr/>
        <a:lstStyle/>
        <a:p>
          <a:r>
            <a:rPr lang="bn-BD" sz="1200" dirty="0" smtClean="0"/>
            <a:t>বিক্রয় ফেরত জাবেদা</a:t>
          </a:r>
          <a:endParaRPr lang="en-US" sz="1200" dirty="0"/>
        </a:p>
      </dgm:t>
    </dgm:pt>
    <dgm:pt modelId="{B1323CD5-FECB-46F6-85FF-872CA065DFCC}" type="parTrans" cxnId="{B999715D-5D69-4E64-B552-10D1B29B8F4A}">
      <dgm:prSet/>
      <dgm:spPr/>
      <dgm:t>
        <a:bodyPr/>
        <a:lstStyle/>
        <a:p>
          <a:endParaRPr lang="en-US" sz="4400"/>
        </a:p>
      </dgm:t>
    </dgm:pt>
    <dgm:pt modelId="{67C515FE-E721-45FF-8090-E52DAA7C3731}" type="sibTrans" cxnId="{B999715D-5D69-4E64-B552-10D1B29B8F4A}">
      <dgm:prSet/>
      <dgm:spPr/>
      <dgm:t>
        <a:bodyPr/>
        <a:lstStyle/>
        <a:p>
          <a:endParaRPr lang="en-US" sz="1600"/>
        </a:p>
      </dgm:t>
    </dgm:pt>
    <dgm:pt modelId="{FA3C208B-2306-4DB3-84FB-958E68AFF672}">
      <dgm:prSet custT="1"/>
      <dgm:spPr/>
      <dgm:t>
        <a:bodyPr/>
        <a:lstStyle/>
        <a:p>
          <a:r>
            <a:rPr lang="bn-BD" sz="1200" dirty="0" smtClean="0"/>
            <a:t>নগত প্রাপ্তি জাবেদা</a:t>
          </a:r>
          <a:endParaRPr lang="en-US" sz="1200" dirty="0"/>
        </a:p>
      </dgm:t>
    </dgm:pt>
    <dgm:pt modelId="{74EE9967-F71B-407A-85D5-DD4BE897FFB3}" type="parTrans" cxnId="{29608FB9-3281-4232-895E-EA1A85FE8795}">
      <dgm:prSet/>
      <dgm:spPr/>
      <dgm:t>
        <a:bodyPr/>
        <a:lstStyle/>
        <a:p>
          <a:endParaRPr lang="en-US" sz="4400"/>
        </a:p>
      </dgm:t>
    </dgm:pt>
    <dgm:pt modelId="{B80B64AC-E95D-44FA-AB72-FCB7C45A6231}" type="sibTrans" cxnId="{29608FB9-3281-4232-895E-EA1A85FE8795}">
      <dgm:prSet/>
      <dgm:spPr/>
      <dgm:t>
        <a:bodyPr/>
        <a:lstStyle/>
        <a:p>
          <a:endParaRPr lang="en-US" sz="1600"/>
        </a:p>
      </dgm:t>
    </dgm:pt>
    <dgm:pt modelId="{3AC51DAF-9277-4FCE-8648-F7A5F156C790}">
      <dgm:prSet custT="1"/>
      <dgm:spPr/>
      <dgm:t>
        <a:bodyPr/>
        <a:lstStyle/>
        <a:p>
          <a:r>
            <a:rPr lang="bn-BD" sz="1200" dirty="0" smtClean="0"/>
            <a:t>প্ররম্ভিক জাবেদা</a:t>
          </a:r>
          <a:endParaRPr lang="en-US" sz="1200" dirty="0"/>
        </a:p>
      </dgm:t>
    </dgm:pt>
    <dgm:pt modelId="{813C3059-5781-44E0-BE65-5F4253AA08F7}" type="parTrans" cxnId="{3FB5C92B-B1C1-4C1E-B934-8A583A6EC3E0}">
      <dgm:prSet/>
      <dgm:spPr/>
      <dgm:t>
        <a:bodyPr/>
        <a:lstStyle/>
        <a:p>
          <a:endParaRPr lang="en-US" sz="4400"/>
        </a:p>
      </dgm:t>
    </dgm:pt>
    <dgm:pt modelId="{BE66AA34-7AA6-4744-8F74-26F06FD0626A}" type="sibTrans" cxnId="{3FB5C92B-B1C1-4C1E-B934-8A583A6EC3E0}">
      <dgm:prSet/>
      <dgm:spPr/>
      <dgm:t>
        <a:bodyPr/>
        <a:lstStyle/>
        <a:p>
          <a:endParaRPr lang="en-US" sz="1600"/>
        </a:p>
      </dgm:t>
    </dgm:pt>
    <dgm:pt modelId="{512519E7-AFB1-4CB8-BA3F-86616CB93952}">
      <dgm:prSet custT="1"/>
      <dgm:spPr/>
      <dgm:t>
        <a:bodyPr/>
        <a:lstStyle/>
        <a:p>
          <a:r>
            <a:rPr lang="bn-BD" sz="1050" dirty="0" smtClean="0"/>
            <a:t>নগদ প্রদান জাবেদা</a:t>
          </a:r>
          <a:endParaRPr lang="en-US" sz="1050" dirty="0"/>
        </a:p>
      </dgm:t>
    </dgm:pt>
    <dgm:pt modelId="{20AAD13C-567A-4DA3-A938-3E0EF26ADF0D}" type="parTrans" cxnId="{7DA7727F-FD48-4C97-BF64-0C2B8455D25B}">
      <dgm:prSet/>
      <dgm:spPr/>
      <dgm:t>
        <a:bodyPr/>
        <a:lstStyle/>
        <a:p>
          <a:endParaRPr lang="en-US" sz="1400"/>
        </a:p>
      </dgm:t>
    </dgm:pt>
    <dgm:pt modelId="{24BB60A2-9D66-48F6-94A3-614BA2F34D66}" type="sibTrans" cxnId="{7DA7727F-FD48-4C97-BF64-0C2B8455D25B}">
      <dgm:prSet/>
      <dgm:spPr/>
      <dgm:t>
        <a:bodyPr/>
        <a:lstStyle/>
        <a:p>
          <a:endParaRPr lang="en-US"/>
        </a:p>
      </dgm:t>
    </dgm:pt>
    <dgm:pt modelId="{296C1EB6-69A2-412A-8D82-9D1091A68B2A}" type="pres">
      <dgm:prSet presAssocID="{083A3C6C-56AD-4BD8-9CF1-4A89D8CB33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47CBC6-6628-411A-8345-7F8B049BA25B}" type="pres">
      <dgm:prSet presAssocID="{A73EC5AF-974F-4CB6-8E90-D00ABDF37F79}" presName="hierRoot1" presStyleCnt="0"/>
      <dgm:spPr/>
    </dgm:pt>
    <dgm:pt modelId="{7221F693-969F-475E-9492-86658B152CA4}" type="pres">
      <dgm:prSet presAssocID="{A73EC5AF-974F-4CB6-8E90-D00ABDF37F79}" presName="composite" presStyleCnt="0"/>
      <dgm:spPr/>
    </dgm:pt>
    <dgm:pt modelId="{89813D5F-0000-45F9-AC1B-3D9C1508AB99}" type="pres">
      <dgm:prSet presAssocID="{A73EC5AF-974F-4CB6-8E90-D00ABDF37F79}" presName="background" presStyleLbl="node0" presStyleIdx="0" presStyleCnt="1"/>
      <dgm:spPr/>
    </dgm:pt>
    <dgm:pt modelId="{E8E012FF-1681-4878-9712-8031F3527703}" type="pres">
      <dgm:prSet presAssocID="{A73EC5AF-974F-4CB6-8E90-D00ABDF37F79}" presName="text" presStyleLbl="fgAcc0" presStyleIdx="0" presStyleCnt="1" custScaleX="262687" custScaleY="289897" custLinFactY="-144101" custLinFactNeighborX="5572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9CAC01-CCE1-4791-8BC8-C70E617B3F3C}" type="pres">
      <dgm:prSet presAssocID="{A73EC5AF-974F-4CB6-8E90-D00ABDF37F79}" presName="hierChild2" presStyleCnt="0"/>
      <dgm:spPr/>
    </dgm:pt>
    <dgm:pt modelId="{17B7A7F3-57B2-402C-9250-12196CE45349}" type="pres">
      <dgm:prSet presAssocID="{F8269CD0-A982-49FF-9FFF-305181DE5C7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FC9CA8D-7A97-4368-A1D8-A6266685668D}" type="pres">
      <dgm:prSet presAssocID="{4A48E948-4E8F-4238-871C-64371CC849E8}" presName="hierRoot2" presStyleCnt="0"/>
      <dgm:spPr/>
    </dgm:pt>
    <dgm:pt modelId="{26625471-DC8F-4C25-956F-4695BFFAA48B}" type="pres">
      <dgm:prSet presAssocID="{4A48E948-4E8F-4238-871C-64371CC849E8}" presName="composite2" presStyleCnt="0"/>
      <dgm:spPr/>
    </dgm:pt>
    <dgm:pt modelId="{C665F216-09E4-49FE-B147-0201E219345F}" type="pres">
      <dgm:prSet presAssocID="{4A48E948-4E8F-4238-871C-64371CC849E8}" presName="background2" presStyleLbl="node2" presStyleIdx="0" presStyleCnt="2"/>
      <dgm:spPr/>
    </dgm:pt>
    <dgm:pt modelId="{80E0054A-B162-42C1-BF56-C13C6DE6CB06}" type="pres">
      <dgm:prSet presAssocID="{4A48E948-4E8F-4238-871C-64371CC849E8}" presName="text2" presStyleLbl="fgAcc2" presStyleIdx="0" presStyleCnt="2" custScaleX="212497" custScaleY="164897" custLinFactY="-103835" custLinFactNeighborX="79041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B77FB-4A9F-4405-ABC2-9752B4C3CC72}" type="pres">
      <dgm:prSet presAssocID="{4A48E948-4E8F-4238-871C-64371CC849E8}" presName="hierChild3" presStyleCnt="0"/>
      <dgm:spPr/>
    </dgm:pt>
    <dgm:pt modelId="{D89B1DD9-3DA0-461F-8B52-EBDEC320A748}" type="pres">
      <dgm:prSet presAssocID="{1F31860B-EEB7-45B5-A6F8-FFFC20A72FC2}" presName="Name17" presStyleLbl="parChTrans1D3" presStyleIdx="0" presStyleCnt="10"/>
      <dgm:spPr/>
      <dgm:t>
        <a:bodyPr/>
        <a:lstStyle/>
        <a:p>
          <a:endParaRPr lang="en-US"/>
        </a:p>
      </dgm:t>
    </dgm:pt>
    <dgm:pt modelId="{ABE9F144-9C29-48E9-BC96-691F36702026}" type="pres">
      <dgm:prSet presAssocID="{3FA9319F-9E85-4DD2-A9D4-FBB88B72BCEB}" presName="hierRoot3" presStyleCnt="0"/>
      <dgm:spPr/>
    </dgm:pt>
    <dgm:pt modelId="{048535D7-8884-4ABA-AC35-C486CE373D94}" type="pres">
      <dgm:prSet presAssocID="{3FA9319F-9E85-4DD2-A9D4-FBB88B72BCEB}" presName="composite3" presStyleCnt="0"/>
      <dgm:spPr/>
    </dgm:pt>
    <dgm:pt modelId="{D5A3F0DA-4D2D-43A6-8453-8E4892733D85}" type="pres">
      <dgm:prSet presAssocID="{3FA9319F-9E85-4DD2-A9D4-FBB88B72BCEB}" presName="background3" presStyleLbl="node3" presStyleIdx="0" presStyleCnt="10"/>
      <dgm:spPr/>
    </dgm:pt>
    <dgm:pt modelId="{99A81719-B1D3-4205-9C9A-125E650E0C09}" type="pres">
      <dgm:prSet presAssocID="{3FA9319F-9E85-4DD2-A9D4-FBB88B72BCEB}" presName="text3" presStyleLbl="fgAcc3" presStyleIdx="0" presStyleCnt="10" custScaleX="141461" custScaleY="175221" custLinFactNeighborX="1298" custLinFactNeighborY="-13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14780A-C5D1-41D8-9827-A896C7D8C0F5}" type="pres">
      <dgm:prSet presAssocID="{3FA9319F-9E85-4DD2-A9D4-FBB88B72BCEB}" presName="hierChild4" presStyleCnt="0"/>
      <dgm:spPr/>
    </dgm:pt>
    <dgm:pt modelId="{54AAAA81-7B8A-4691-AFF9-104E8DA5AE4C}" type="pres">
      <dgm:prSet presAssocID="{149D9A83-A70C-4C4A-8C35-AEB7B5EEBFBB}" presName="Name17" presStyleLbl="parChTrans1D3" presStyleIdx="1" presStyleCnt="10"/>
      <dgm:spPr/>
      <dgm:t>
        <a:bodyPr/>
        <a:lstStyle/>
        <a:p>
          <a:endParaRPr lang="en-US"/>
        </a:p>
      </dgm:t>
    </dgm:pt>
    <dgm:pt modelId="{A771748D-6CFB-437A-912B-1B135E8B665C}" type="pres">
      <dgm:prSet presAssocID="{173814A2-EDA8-4583-981E-31B41677DE49}" presName="hierRoot3" presStyleCnt="0"/>
      <dgm:spPr/>
    </dgm:pt>
    <dgm:pt modelId="{B01B29D7-B2BF-40B1-8E65-D5FA5FE50921}" type="pres">
      <dgm:prSet presAssocID="{173814A2-EDA8-4583-981E-31B41677DE49}" presName="composite3" presStyleCnt="0"/>
      <dgm:spPr/>
    </dgm:pt>
    <dgm:pt modelId="{2E6D7BD8-93F2-42BD-B00A-F4302C088E4F}" type="pres">
      <dgm:prSet presAssocID="{173814A2-EDA8-4583-981E-31B41677DE49}" presName="background3" presStyleLbl="node3" presStyleIdx="1" presStyleCnt="10"/>
      <dgm:spPr/>
    </dgm:pt>
    <dgm:pt modelId="{5974676A-6B56-4729-852D-C866AE254D70}" type="pres">
      <dgm:prSet presAssocID="{173814A2-EDA8-4583-981E-31B41677DE49}" presName="text3" presStyleLbl="fgAcc3" presStyleIdx="1" presStyleCnt="10" custScaleX="134190" custScaleY="181230" custLinFactNeighborX="-3228" custLinFactNeighborY="-132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86F2E2-EAA5-42A9-A001-2C282134BA5E}" type="pres">
      <dgm:prSet presAssocID="{173814A2-EDA8-4583-981E-31B41677DE49}" presName="hierChild4" presStyleCnt="0"/>
      <dgm:spPr/>
    </dgm:pt>
    <dgm:pt modelId="{06E5FC4E-E941-40F5-8BB6-2D4E22B508D5}" type="pres">
      <dgm:prSet presAssocID="{39F26728-FE5A-4FEA-8F51-CB7D71AED845}" presName="Name17" presStyleLbl="parChTrans1D3" presStyleIdx="2" presStyleCnt="10"/>
      <dgm:spPr/>
      <dgm:t>
        <a:bodyPr/>
        <a:lstStyle/>
        <a:p>
          <a:endParaRPr lang="en-US"/>
        </a:p>
      </dgm:t>
    </dgm:pt>
    <dgm:pt modelId="{A6C21FEF-87E3-4E87-96CA-F3A60D62CCBC}" type="pres">
      <dgm:prSet presAssocID="{44DC27BF-B164-45E6-989F-A4A5019C062F}" presName="hierRoot3" presStyleCnt="0"/>
      <dgm:spPr/>
    </dgm:pt>
    <dgm:pt modelId="{EA4C0B51-954F-4BE8-A134-B0796895D6DE}" type="pres">
      <dgm:prSet presAssocID="{44DC27BF-B164-45E6-989F-A4A5019C062F}" presName="composite3" presStyleCnt="0"/>
      <dgm:spPr/>
    </dgm:pt>
    <dgm:pt modelId="{25C8F47D-5BBB-4458-A53F-49AF8FA410A2}" type="pres">
      <dgm:prSet presAssocID="{44DC27BF-B164-45E6-989F-A4A5019C062F}" presName="background3" presStyleLbl="node3" presStyleIdx="2" presStyleCnt="10"/>
      <dgm:spPr/>
    </dgm:pt>
    <dgm:pt modelId="{5228DC7F-78D8-4205-A0CA-5D49C4F8501D}" type="pres">
      <dgm:prSet presAssocID="{44DC27BF-B164-45E6-989F-A4A5019C062F}" presName="text3" presStyleLbl="fgAcc3" presStyleIdx="2" presStyleCnt="10" custScaleX="129824" custScaleY="141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88DE9-5C94-4494-A7E1-E87127CA47B6}" type="pres">
      <dgm:prSet presAssocID="{44DC27BF-B164-45E6-989F-A4A5019C062F}" presName="hierChild4" presStyleCnt="0"/>
      <dgm:spPr/>
    </dgm:pt>
    <dgm:pt modelId="{F10A14C5-5165-405C-97C9-3151AD127D11}" type="pres">
      <dgm:prSet presAssocID="{813C3059-5781-44E0-BE65-5F4253AA08F7}" presName="Name17" presStyleLbl="parChTrans1D3" presStyleIdx="3" presStyleCnt="10"/>
      <dgm:spPr/>
      <dgm:t>
        <a:bodyPr/>
        <a:lstStyle/>
        <a:p>
          <a:endParaRPr lang="en-US"/>
        </a:p>
      </dgm:t>
    </dgm:pt>
    <dgm:pt modelId="{09AD3BF0-41D4-438D-BAB1-5774F6875666}" type="pres">
      <dgm:prSet presAssocID="{3AC51DAF-9277-4FCE-8648-F7A5F156C790}" presName="hierRoot3" presStyleCnt="0"/>
      <dgm:spPr/>
    </dgm:pt>
    <dgm:pt modelId="{B58093A1-06ED-4421-92A7-409502C1030C}" type="pres">
      <dgm:prSet presAssocID="{3AC51DAF-9277-4FCE-8648-F7A5F156C790}" presName="composite3" presStyleCnt="0"/>
      <dgm:spPr/>
    </dgm:pt>
    <dgm:pt modelId="{BF200B35-A4E8-4209-AB00-F33369B78CC3}" type="pres">
      <dgm:prSet presAssocID="{3AC51DAF-9277-4FCE-8648-F7A5F156C790}" presName="background3" presStyleLbl="node3" presStyleIdx="3" presStyleCnt="10"/>
      <dgm:spPr/>
    </dgm:pt>
    <dgm:pt modelId="{56CF7C1B-A193-47C0-8717-A3C8C08E122C}" type="pres">
      <dgm:prSet presAssocID="{3AC51DAF-9277-4FCE-8648-F7A5F156C790}" presName="text3" presStyleLbl="fgAcc3" presStyleIdx="3" presStyleCnt="10" custScaleX="115394" custScaleY="158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0F4B39-C8AE-4901-80CD-BA8BFCA018D7}" type="pres">
      <dgm:prSet presAssocID="{3AC51DAF-9277-4FCE-8648-F7A5F156C790}" presName="hierChild4" presStyleCnt="0"/>
      <dgm:spPr/>
    </dgm:pt>
    <dgm:pt modelId="{BA5FC0BC-AD2B-44FF-9B75-211417574F92}" type="pres">
      <dgm:prSet presAssocID="{C4B8278E-F27C-41E6-BF64-8085CAAEE4A3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94FD820-F4F6-4FDF-B591-D066CC1D1341}" type="pres">
      <dgm:prSet presAssocID="{22ADA4AC-9E2F-429D-962A-F033D7FA4C37}" presName="hierRoot2" presStyleCnt="0"/>
      <dgm:spPr/>
    </dgm:pt>
    <dgm:pt modelId="{6EBA4F16-2E79-471F-AC21-A48E3BA5589F}" type="pres">
      <dgm:prSet presAssocID="{22ADA4AC-9E2F-429D-962A-F033D7FA4C37}" presName="composite2" presStyleCnt="0"/>
      <dgm:spPr/>
    </dgm:pt>
    <dgm:pt modelId="{E930F1F3-C4FE-4890-A00F-C35BB10060AB}" type="pres">
      <dgm:prSet presAssocID="{22ADA4AC-9E2F-429D-962A-F033D7FA4C37}" presName="background2" presStyleLbl="node2" presStyleIdx="1" presStyleCnt="2"/>
      <dgm:spPr/>
    </dgm:pt>
    <dgm:pt modelId="{A1CCB012-ABBA-4E8C-B250-28CBD7A65C41}" type="pres">
      <dgm:prSet presAssocID="{22ADA4AC-9E2F-429D-962A-F033D7FA4C37}" presName="text2" presStyleLbl="fgAcc2" presStyleIdx="1" presStyleCnt="2" custScaleX="211075" custScaleY="189876" custLinFactY="-103835" custLinFactNeighborX="-32476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0CD130-5600-4807-8DDB-CD1F39703DB6}" type="pres">
      <dgm:prSet presAssocID="{22ADA4AC-9E2F-429D-962A-F033D7FA4C37}" presName="hierChild3" presStyleCnt="0"/>
      <dgm:spPr/>
    </dgm:pt>
    <dgm:pt modelId="{C24D708C-D8A1-4F51-9425-CF6DAEE34301}" type="pres">
      <dgm:prSet presAssocID="{965E050D-FCCA-4E4E-925D-EEB77A7521A1}" presName="Name17" presStyleLbl="parChTrans1D3" presStyleIdx="4" presStyleCnt="10"/>
      <dgm:spPr/>
      <dgm:t>
        <a:bodyPr/>
        <a:lstStyle/>
        <a:p>
          <a:endParaRPr lang="en-US"/>
        </a:p>
      </dgm:t>
    </dgm:pt>
    <dgm:pt modelId="{CD9D6C1D-4E16-4EC0-8816-40A7BF3758F9}" type="pres">
      <dgm:prSet presAssocID="{30F48E76-B741-4D25-93D3-31020FC39C17}" presName="hierRoot3" presStyleCnt="0"/>
      <dgm:spPr/>
    </dgm:pt>
    <dgm:pt modelId="{92215AC0-ED45-42CB-9543-ED4F4E5251BD}" type="pres">
      <dgm:prSet presAssocID="{30F48E76-B741-4D25-93D3-31020FC39C17}" presName="composite3" presStyleCnt="0"/>
      <dgm:spPr/>
    </dgm:pt>
    <dgm:pt modelId="{916043D9-0809-4126-BC3D-A3F5C4041D34}" type="pres">
      <dgm:prSet presAssocID="{30F48E76-B741-4D25-93D3-31020FC39C17}" presName="background3" presStyleLbl="node3" presStyleIdx="4" presStyleCnt="10"/>
      <dgm:spPr/>
    </dgm:pt>
    <dgm:pt modelId="{D52813C0-DAD6-43AC-81F4-DB3B463B57E0}" type="pres">
      <dgm:prSet presAssocID="{30F48E76-B741-4D25-93D3-31020FC39C17}" presName="text3" presStyleLbl="fgAcc3" presStyleIdx="4" presStyleCnt="10" custScaleX="112993" custScaleY="168327" custLinFactX="74065" custLinFactNeighborX="100000" custLinFactNeighborY="45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BB2571-446F-4430-BB04-9E7F27927155}" type="pres">
      <dgm:prSet presAssocID="{30F48E76-B741-4D25-93D3-31020FC39C17}" presName="hierChild4" presStyleCnt="0"/>
      <dgm:spPr/>
    </dgm:pt>
    <dgm:pt modelId="{F9058537-2CC4-4F74-AB8E-A0C1921BF6FB}" type="pres">
      <dgm:prSet presAssocID="{2030372A-E02E-4D22-88FF-1E583552E14E}" presName="Name17" presStyleLbl="parChTrans1D3" presStyleIdx="5" presStyleCnt="10"/>
      <dgm:spPr/>
      <dgm:t>
        <a:bodyPr/>
        <a:lstStyle/>
        <a:p>
          <a:endParaRPr lang="en-US"/>
        </a:p>
      </dgm:t>
    </dgm:pt>
    <dgm:pt modelId="{46B773C0-45DC-4F1B-8EE3-E37F35D6376E}" type="pres">
      <dgm:prSet presAssocID="{E173E9BE-F508-4296-827A-75EE619E5D01}" presName="hierRoot3" presStyleCnt="0"/>
      <dgm:spPr/>
    </dgm:pt>
    <dgm:pt modelId="{95DFC71A-7517-4931-8629-BB598E75BD5C}" type="pres">
      <dgm:prSet presAssocID="{E173E9BE-F508-4296-827A-75EE619E5D01}" presName="composite3" presStyleCnt="0"/>
      <dgm:spPr/>
    </dgm:pt>
    <dgm:pt modelId="{2FAB7BE5-8253-414F-8B82-A475613C939A}" type="pres">
      <dgm:prSet presAssocID="{E173E9BE-F508-4296-827A-75EE619E5D01}" presName="background3" presStyleLbl="node3" presStyleIdx="5" presStyleCnt="10"/>
      <dgm:spPr/>
    </dgm:pt>
    <dgm:pt modelId="{7D7C729A-C9F2-4296-A94E-1F825D1171EC}" type="pres">
      <dgm:prSet presAssocID="{E173E9BE-F508-4296-827A-75EE619E5D01}" presName="text3" presStyleLbl="fgAcc3" presStyleIdx="5" presStyleCnt="10" custScaleX="142933" custScaleY="163360" custLinFactX="-22460" custLinFactNeighborX="-100000" custLinFactNeighborY="410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D53136-DD77-4640-AFEF-E50CFF936E93}" type="pres">
      <dgm:prSet presAssocID="{E173E9BE-F508-4296-827A-75EE619E5D01}" presName="hierChild4" presStyleCnt="0"/>
      <dgm:spPr/>
    </dgm:pt>
    <dgm:pt modelId="{610093B0-8FC3-4E58-84EE-3AE893ED3DA4}" type="pres">
      <dgm:prSet presAssocID="{AD6D3DE4-CF09-484A-873E-3B006D25CB0D}" presName="Name17" presStyleLbl="parChTrans1D3" presStyleIdx="6" presStyleCnt="10"/>
      <dgm:spPr/>
      <dgm:t>
        <a:bodyPr/>
        <a:lstStyle/>
        <a:p>
          <a:endParaRPr lang="en-US"/>
        </a:p>
      </dgm:t>
    </dgm:pt>
    <dgm:pt modelId="{AA15AC87-0C82-448E-BCA5-D293BE60D899}" type="pres">
      <dgm:prSet presAssocID="{72791118-4EE5-406C-A2A7-C369191583AA}" presName="hierRoot3" presStyleCnt="0"/>
      <dgm:spPr/>
    </dgm:pt>
    <dgm:pt modelId="{DCB815AA-15AF-4945-A3D0-DA846F1808A3}" type="pres">
      <dgm:prSet presAssocID="{72791118-4EE5-406C-A2A7-C369191583AA}" presName="composite3" presStyleCnt="0"/>
      <dgm:spPr/>
    </dgm:pt>
    <dgm:pt modelId="{1DD04B39-D79F-497F-9F01-39426173EFC2}" type="pres">
      <dgm:prSet presAssocID="{72791118-4EE5-406C-A2A7-C369191583AA}" presName="background3" presStyleLbl="node3" presStyleIdx="6" presStyleCnt="10"/>
      <dgm:spPr/>
    </dgm:pt>
    <dgm:pt modelId="{B1B439BB-FEC0-4A38-B453-A95F2B805BE5}" type="pres">
      <dgm:prSet presAssocID="{72791118-4EE5-406C-A2A7-C369191583AA}" presName="text3" presStyleLbl="fgAcc3" presStyleIdx="6" presStyleCnt="10" custScaleX="139570" custScaleY="172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2B7F9-7893-4BF7-AA3A-8A1427811F62}" type="pres">
      <dgm:prSet presAssocID="{72791118-4EE5-406C-A2A7-C369191583AA}" presName="hierChild4" presStyleCnt="0"/>
      <dgm:spPr/>
    </dgm:pt>
    <dgm:pt modelId="{56031189-C93D-4B4B-87EA-DC2957B58654}" type="pres">
      <dgm:prSet presAssocID="{B1323CD5-FECB-46F6-85FF-872CA065DFCC}" presName="Name17" presStyleLbl="parChTrans1D3" presStyleIdx="7" presStyleCnt="10"/>
      <dgm:spPr/>
      <dgm:t>
        <a:bodyPr/>
        <a:lstStyle/>
        <a:p>
          <a:endParaRPr lang="en-US"/>
        </a:p>
      </dgm:t>
    </dgm:pt>
    <dgm:pt modelId="{C58F7C06-E2B6-43B2-8936-E2D4B716CF4E}" type="pres">
      <dgm:prSet presAssocID="{B0A5A42B-9FD5-4681-BE5F-5DAF3493AE67}" presName="hierRoot3" presStyleCnt="0"/>
      <dgm:spPr/>
    </dgm:pt>
    <dgm:pt modelId="{89F6E1FA-AA5D-4492-B2BC-A744A3AC96B9}" type="pres">
      <dgm:prSet presAssocID="{B0A5A42B-9FD5-4681-BE5F-5DAF3493AE67}" presName="composite3" presStyleCnt="0"/>
      <dgm:spPr/>
    </dgm:pt>
    <dgm:pt modelId="{E5222BE1-5910-417D-8FBA-886875ACD760}" type="pres">
      <dgm:prSet presAssocID="{B0A5A42B-9FD5-4681-BE5F-5DAF3493AE67}" presName="background3" presStyleLbl="node3" presStyleIdx="7" presStyleCnt="10"/>
      <dgm:spPr/>
    </dgm:pt>
    <dgm:pt modelId="{D3D1415C-DA86-4BA3-8BCF-CE40D759AAE7}" type="pres">
      <dgm:prSet presAssocID="{B0A5A42B-9FD5-4681-BE5F-5DAF3493AE67}" presName="text3" presStyleLbl="fgAcc3" presStyleIdx="7" presStyleCnt="10" custScaleX="124476" custScaleY="158925" custLinFactNeighborX="12676" custLinFactNeighborY="109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6A0D99-C941-4ADD-82E7-47872EE0A08F}" type="pres">
      <dgm:prSet presAssocID="{B0A5A42B-9FD5-4681-BE5F-5DAF3493AE67}" presName="hierChild4" presStyleCnt="0"/>
      <dgm:spPr/>
    </dgm:pt>
    <dgm:pt modelId="{866DC8A3-4E63-4BA5-B1DC-0E99F4386002}" type="pres">
      <dgm:prSet presAssocID="{74EE9967-F71B-407A-85D5-DD4BE897FFB3}" presName="Name17" presStyleLbl="parChTrans1D3" presStyleIdx="8" presStyleCnt="10"/>
      <dgm:spPr/>
      <dgm:t>
        <a:bodyPr/>
        <a:lstStyle/>
        <a:p>
          <a:endParaRPr lang="en-US"/>
        </a:p>
      </dgm:t>
    </dgm:pt>
    <dgm:pt modelId="{DCA15B44-43C8-4A28-8C51-CD6A2B484028}" type="pres">
      <dgm:prSet presAssocID="{FA3C208B-2306-4DB3-84FB-958E68AFF672}" presName="hierRoot3" presStyleCnt="0"/>
      <dgm:spPr/>
    </dgm:pt>
    <dgm:pt modelId="{362DF320-2794-4B4C-B437-6512D6785DC0}" type="pres">
      <dgm:prSet presAssocID="{FA3C208B-2306-4DB3-84FB-958E68AFF672}" presName="composite3" presStyleCnt="0"/>
      <dgm:spPr/>
    </dgm:pt>
    <dgm:pt modelId="{0FE9DC13-E0C4-4888-829E-BA1948465253}" type="pres">
      <dgm:prSet presAssocID="{FA3C208B-2306-4DB3-84FB-958E68AFF672}" presName="background3" presStyleLbl="node3" presStyleIdx="8" presStyleCnt="10"/>
      <dgm:spPr/>
    </dgm:pt>
    <dgm:pt modelId="{C2D24CA7-A488-4778-862A-4D35EFFA28B7}" type="pres">
      <dgm:prSet presAssocID="{FA3C208B-2306-4DB3-84FB-958E68AFF672}" presName="text3" presStyleLbl="fgAcc3" presStyleIdx="8" presStyleCnt="10" custScaleX="127863" custScaleY="1618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EA8B5-91F4-4911-A32D-2A209B4E4F15}" type="pres">
      <dgm:prSet presAssocID="{FA3C208B-2306-4DB3-84FB-958E68AFF672}" presName="hierChild4" presStyleCnt="0"/>
      <dgm:spPr/>
    </dgm:pt>
    <dgm:pt modelId="{8FBD4C29-309F-4304-BC58-FD4FDA434613}" type="pres">
      <dgm:prSet presAssocID="{20AAD13C-567A-4DA3-A938-3E0EF26ADF0D}" presName="Name17" presStyleLbl="parChTrans1D3" presStyleIdx="9" presStyleCnt="10"/>
      <dgm:spPr/>
      <dgm:t>
        <a:bodyPr/>
        <a:lstStyle/>
        <a:p>
          <a:endParaRPr lang="en-US"/>
        </a:p>
      </dgm:t>
    </dgm:pt>
    <dgm:pt modelId="{314C9CA0-34AB-4353-A6E6-CCB1BE212130}" type="pres">
      <dgm:prSet presAssocID="{512519E7-AFB1-4CB8-BA3F-86616CB93952}" presName="hierRoot3" presStyleCnt="0"/>
      <dgm:spPr/>
    </dgm:pt>
    <dgm:pt modelId="{650A546B-56FC-4079-A067-1C79B87944D0}" type="pres">
      <dgm:prSet presAssocID="{512519E7-AFB1-4CB8-BA3F-86616CB93952}" presName="composite3" presStyleCnt="0"/>
      <dgm:spPr/>
    </dgm:pt>
    <dgm:pt modelId="{2A80A88C-DC37-475B-879C-12D98825AB77}" type="pres">
      <dgm:prSet presAssocID="{512519E7-AFB1-4CB8-BA3F-86616CB93952}" presName="background3" presStyleLbl="node3" presStyleIdx="9" presStyleCnt="10"/>
      <dgm:spPr/>
    </dgm:pt>
    <dgm:pt modelId="{39168996-2297-4B51-BE76-88B5285804AF}" type="pres">
      <dgm:prSet presAssocID="{512519E7-AFB1-4CB8-BA3F-86616CB93952}" presName="text3" presStyleLbl="fgAcc3" presStyleIdx="9" presStyleCnt="10" custScaleX="130474" custScaleY="198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3E1A63-8BE9-410B-B7DD-2F6B5B343A19}" type="pres">
      <dgm:prSet presAssocID="{512519E7-AFB1-4CB8-BA3F-86616CB93952}" presName="hierChild4" presStyleCnt="0"/>
      <dgm:spPr/>
    </dgm:pt>
  </dgm:ptLst>
  <dgm:cxnLst>
    <dgm:cxn modelId="{914D98F6-2583-488B-B338-86DA4BB3708C}" type="presOf" srcId="{173814A2-EDA8-4583-981E-31B41677DE49}" destId="{5974676A-6B56-4729-852D-C866AE254D70}" srcOrd="0" destOrd="0" presId="urn:microsoft.com/office/officeart/2005/8/layout/hierarchy1"/>
    <dgm:cxn modelId="{0AABC3BA-F9ED-4B0F-864B-03186C1089F0}" type="presOf" srcId="{965E050D-FCCA-4E4E-925D-EEB77A7521A1}" destId="{C24D708C-D8A1-4F51-9425-CF6DAEE34301}" srcOrd="0" destOrd="0" presId="urn:microsoft.com/office/officeart/2005/8/layout/hierarchy1"/>
    <dgm:cxn modelId="{73DEB23A-6D56-4B4F-B5BA-886D6E61B9CA}" type="presOf" srcId="{F8269CD0-A982-49FF-9FFF-305181DE5C75}" destId="{17B7A7F3-57B2-402C-9250-12196CE45349}" srcOrd="0" destOrd="0" presId="urn:microsoft.com/office/officeart/2005/8/layout/hierarchy1"/>
    <dgm:cxn modelId="{3FB5C92B-B1C1-4C1E-B934-8A583A6EC3E0}" srcId="{4A48E948-4E8F-4238-871C-64371CC849E8}" destId="{3AC51DAF-9277-4FCE-8648-F7A5F156C790}" srcOrd="3" destOrd="0" parTransId="{813C3059-5781-44E0-BE65-5F4253AA08F7}" sibTransId="{BE66AA34-7AA6-4744-8F74-26F06FD0626A}"/>
    <dgm:cxn modelId="{3B320329-E232-4E94-9B09-35084A757B0D}" type="presOf" srcId="{512519E7-AFB1-4CB8-BA3F-86616CB93952}" destId="{39168996-2297-4B51-BE76-88B5285804AF}" srcOrd="0" destOrd="0" presId="urn:microsoft.com/office/officeart/2005/8/layout/hierarchy1"/>
    <dgm:cxn modelId="{8F5A4B85-1DB4-43AA-B5FC-D97CE56D5D16}" type="presOf" srcId="{72791118-4EE5-406C-A2A7-C369191583AA}" destId="{B1B439BB-FEC0-4A38-B453-A95F2B805BE5}" srcOrd="0" destOrd="0" presId="urn:microsoft.com/office/officeart/2005/8/layout/hierarchy1"/>
    <dgm:cxn modelId="{E989688F-C0D5-428F-8B11-3C19FC03ED57}" type="presOf" srcId="{AD6D3DE4-CF09-484A-873E-3B006D25CB0D}" destId="{610093B0-8FC3-4E58-84EE-3AE893ED3DA4}" srcOrd="0" destOrd="0" presId="urn:microsoft.com/office/officeart/2005/8/layout/hierarchy1"/>
    <dgm:cxn modelId="{4B9D204A-69B0-4FA7-8D5D-6A2ED85F737E}" type="presOf" srcId="{C4B8278E-F27C-41E6-BF64-8085CAAEE4A3}" destId="{BA5FC0BC-AD2B-44FF-9B75-211417574F92}" srcOrd="0" destOrd="0" presId="urn:microsoft.com/office/officeart/2005/8/layout/hierarchy1"/>
    <dgm:cxn modelId="{6A9A57B5-E0C8-474F-95A1-E66041B05F7E}" type="presOf" srcId="{813C3059-5781-44E0-BE65-5F4253AA08F7}" destId="{F10A14C5-5165-405C-97C9-3151AD127D11}" srcOrd="0" destOrd="0" presId="urn:microsoft.com/office/officeart/2005/8/layout/hierarchy1"/>
    <dgm:cxn modelId="{7DA7727F-FD48-4C97-BF64-0C2B8455D25B}" srcId="{22ADA4AC-9E2F-429D-962A-F033D7FA4C37}" destId="{512519E7-AFB1-4CB8-BA3F-86616CB93952}" srcOrd="5" destOrd="0" parTransId="{20AAD13C-567A-4DA3-A938-3E0EF26ADF0D}" sibTransId="{24BB60A2-9D66-48F6-94A3-614BA2F34D66}"/>
    <dgm:cxn modelId="{4C39F8C7-7E59-4975-9FAC-C25E0B9C7186}" type="presOf" srcId="{149D9A83-A70C-4C4A-8C35-AEB7B5EEBFBB}" destId="{54AAAA81-7B8A-4691-AFF9-104E8DA5AE4C}" srcOrd="0" destOrd="0" presId="urn:microsoft.com/office/officeart/2005/8/layout/hierarchy1"/>
    <dgm:cxn modelId="{FA733483-F3D3-47F0-8284-6608F1226357}" srcId="{083A3C6C-56AD-4BD8-9CF1-4A89D8CB333A}" destId="{A73EC5AF-974F-4CB6-8E90-D00ABDF37F79}" srcOrd="0" destOrd="0" parTransId="{AF342626-7CF2-40C1-B832-885345FE6C39}" sibTransId="{3A757F2A-2055-4B90-A9F3-27FC5EEE8A69}"/>
    <dgm:cxn modelId="{162EC471-163A-446C-98FA-97806EA716EA}" srcId="{4A48E948-4E8F-4238-871C-64371CC849E8}" destId="{3FA9319F-9E85-4DD2-A9D4-FBB88B72BCEB}" srcOrd="0" destOrd="0" parTransId="{1F31860B-EEB7-45B5-A6F8-FFFC20A72FC2}" sibTransId="{14723A39-378E-4F7C-9C59-33E2C443C21F}"/>
    <dgm:cxn modelId="{603F630C-DC78-488E-B714-A4F52C7F85A1}" type="presOf" srcId="{B0A5A42B-9FD5-4681-BE5F-5DAF3493AE67}" destId="{D3D1415C-DA86-4BA3-8BCF-CE40D759AAE7}" srcOrd="0" destOrd="0" presId="urn:microsoft.com/office/officeart/2005/8/layout/hierarchy1"/>
    <dgm:cxn modelId="{54C8CE53-8AC9-4C4D-B7C9-E85682501BB7}" type="presOf" srcId="{30F48E76-B741-4D25-93D3-31020FC39C17}" destId="{D52813C0-DAD6-43AC-81F4-DB3B463B57E0}" srcOrd="0" destOrd="0" presId="urn:microsoft.com/office/officeart/2005/8/layout/hierarchy1"/>
    <dgm:cxn modelId="{5C6DFC63-BC18-4B29-B4E8-FB0532FF5A48}" srcId="{22ADA4AC-9E2F-429D-962A-F033D7FA4C37}" destId="{30F48E76-B741-4D25-93D3-31020FC39C17}" srcOrd="0" destOrd="0" parTransId="{965E050D-FCCA-4E4E-925D-EEB77A7521A1}" sibTransId="{51AD5AB5-A00C-4241-A737-D60C2E00D4EA}"/>
    <dgm:cxn modelId="{AB3FAC10-6039-4B09-A468-893EC38602EF}" type="presOf" srcId="{22ADA4AC-9E2F-429D-962A-F033D7FA4C37}" destId="{A1CCB012-ABBA-4E8C-B250-28CBD7A65C41}" srcOrd="0" destOrd="0" presId="urn:microsoft.com/office/officeart/2005/8/layout/hierarchy1"/>
    <dgm:cxn modelId="{145C1DB1-C410-4B89-A3AD-ECCB3245553D}" type="presOf" srcId="{4A48E948-4E8F-4238-871C-64371CC849E8}" destId="{80E0054A-B162-42C1-BF56-C13C6DE6CB06}" srcOrd="0" destOrd="0" presId="urn:microsoft.com/office/officeart/2005/8/layout/hierarchy1"/>
    <dgm:cxn modelId="{FBB7A060-D68E-4A56-9577-B96D61F81017}" srcId="{4A48E948-4E8F-4238-871C-64371CC849E8}" destId="{44DC27BF-B164-45E6-989F-A4A5019C062F}" srcOrd="2" destOrd="0" parTransId="{39F26728-FE5A-4FEA-8F51-CB7D71AED845}" sibTransId="{D9ED02D6-E493-44C6-8B40-A4D95CF37AB5}"/>
    <dgm:cxn modelId="{FD7B5289-082B-4824-BF01-CCC6DD9FEF58}" type="presOf" srcId="{44DC27BF-B164-45E6-989F-A4A5019C062F}" destId="{5228DC7F-78D8-4205-A0CA-5D49C4F8501D}" srcOrd="0" destOrd="0" presId="urn:microsoft.com/office/officeart/2005/8/layout/hierarchy1"/>
    <dgm:cxn modelId="{41BBF6EC-CADC-4538-8E4D-5C8D4BABE092}" type="presOf" srcId="{B1323CD5-FECB-46F6-85FF-872CA065DFCC}" destId="{56031189-C93D-4B4B-87EA-DC2957B58654}" srcOrd="0" destOrd="0" presId="urn:microsoft.com/office/officeart/2005/8/layout/hierarchy1"/>
    <dgm:cxn modelId="{6C0877DB-8BBD-4210-A17E-A225A66EBF6D}" type="presOf" srcId="{74EE9967-F71B-407A-85D5-DD4BE897FFB3}" destId="{866DC8A3-4E63-4BA5-B1DC-0E99F4386002}" srcOrd="0" destOrd="0" presId="urn:microsoft.com/office/officeart/2005/8/layout/hierarchy1"/>
    <dgm:cxn modelId="{B999715D-5D69-4E64-B552-10D1B29B8F4A}" srcId="{22ADA4AC-9E2F-429D-962A-F033D7FA4C37}" destId="{B0A5A42B-9FD5-4681-BE5F-5DAF3493AE67}" srcOrd="3" destOrd="0" parTransId="{B1323CD5-FECB-46F6-85FF-872CA065DFCC}" sibTransId="{67C515FE-E721-45FF-8090-E52DAA7C3731}"/>
    <dgm:cxn modelId="{4425CE21-6C7B-4AF8-887F-4526645C384D}" type="presOf" srcId="{39F26728-FE5A-4FEA-8F51-CB7D71AED845}" destId="{06E5FC4E-E941-40F5-8BB6-2D4E22B508D5}" srcOrd="0" destOrd="0" presId="urn:microsoft.com/office/officeart/2005/8/layout/hierarchy1"/>
    <dgm:cxn modelId="{5B34BA97-CC24-4482-9B09-A42E030533C4}" srcId="{22ADA4AC-9E2F-429D-962A-F033D7FA4C37}" destId="{E173E9BE-F508-4296-827A-75EE619E5D01}" srcOrd="1" destOrd="0" parTransId="{2030372A-E02E-4D22-88FF-1E583552E14E}" sibTransId="{6A13D6C9-58C3-4AD1-8FA2-3001C80BC01C}"/>
    <dgm:cxn modelId="{A826A1E1-8E4B-499C-9F87-9BC0E801C8F7}" type="presOf" srcId="{A73EC5AF-974F-4CB6-8E90-D00ABDF37F79}" destId="{E8E012FF-1681-4878-9712-8031F3527703}" srcOrd="0" destOrd="0" presId="urn:microsoft.com/office/officeart/2005/8/layout/hierarchy1"/>
    <dgm:cxn modelId="{A2F90B36-7503-4389-B492-38E57A877D07}" type="presOf" srcId="{E173E9BE-F508-4296-827A-75EE619E5D01}" destId="{7D7C729A-C9F2-4296-A94E-1F825D1171EC}" srcOrd="0" destOrd="0" presId="urn:microsoft.com/office/officeart/2005/8/layout/hierarchy1"/>
    <dgm:cxn modelId="{8477E5C0-3529-4CE7-9DA4-A6389AA62F35}" srcId="{4A48E948-4E8F-4238-871C-64371CC849E8}" destId="{173814A2-EDA8-4583-981E-31B41677DE49}" srcOrd="1" destOrd="0" parTransId="{149D9A83-A70C-4C4A-8C35-AEB7B5EEBFBB}" sibTransId="{5A93094C-B2F5-4A73-8A9A-A0AC66FDBBCF}"/>
    <dgm:cxn modelId="{4D4D8A6B-C02D-4897-ADD9-85C191902D75}" type="presOf" srcId="{FA3C208B-2306-4DB3-84FB-958E68AFF672}" destId="{C2D24CA7-A488-4778-862A-4D35EFFA28B7}" srcOrd="0" destOrd="0" presId="urn:microsoft.com/office/officeart/2005/8/layout/hierarchy1"/>
    <dgm:cxn modelId="{DD0D4CDB-A373-4F2C-8D6D-421A088F4918}" type="presOf" srcId="{1F31860B-EEB7-45B5-A6F8-FFFC20A72FC2}" destId="{D89B1DD9-3DA0-461F-8B52-EBDEC320A748}" srcOrd="0" destOrd="0" presId="urn:microsoft.com/office/officeart/2005/8/layout/hierarchy1"/>
    <dgm:cxn modelId="{88A7BF65-16DE-4FD9-970D-6E41C267EFC6}" type="presOf" srcId="{3AC51DAF-9277-4FCE-8648-F7A5F156C790}" destId="{56CF7C1B-A193-47C0-8717-A3C8C08E122C}" srcOrd="0" destOrd="0" presId="urn:microsoft.com/office/officeart/2005/8/layout/hierarchy1"/>
    <dgm:cxn modelId="{AB9B0BCF-8AFF-46BB-948B-135E4624B489}" type="presOf" srcId="{083A3C6C-56AD-4BD8-9CF1-4A89D8CB333A}" destId="{296C1EB6-69A2-412A-8D82-9D1091A68B2A}" srcOrd="0" destOrd="0" presId="urn:microsoft.com/office/officeart/2005/8/layout/hierarchy1"/>
    <dgm:cxn modelId="{7E086823-4EF6-48E8-A487-60900F661C4D}" type="presOf" srcId="{20AAD13C-567A-4DA3-A938-3E0EF26ADF0D}" destId="{8FBD4C29-309F-4304-BC58-FD4FDA434613}" srcOrd="0" destOrd="0" presId="urn:microsoft.com/office/officeart/2005/8/layout/hierarchy1"/>
    <dgm:cxn modelId="{5A5A566F-5342-4B14-8D89-2C2C25434D0F}" type="presOf" srcId="{3FA9319F-9E85-4DD2-A9D4-FBB88B72BCEB}" destId="{99A81719-B1D3-4205-9C9A-125E650E0C09}" srcOrd="0" destOrd="0" presId="urn:microsoft.com/office/officeart/2005/8/layout/hierarchy1"/>
    <dgm:cxn modelId="{B06E851F-1A43-49D2-94CE-91E1D1B24711}" srcId="{A73EC5AF-974F-4CB6-8E90-D00ABDF37F79}" destId="{4A48E948-4E8F-4238-871C-64371CC849E8}" srcOrd="0" destOrd="0" parTransId="{F8269CD0-A982-49FF-9FFF-305181DE5C75}" sibTransId="{E8FB4EF5-7EC8-4213-8CED-AA7937D96E90}"/>
    <dgm:cxn modelId="{81D174A5-4477-4FA4-97D8-3B20CA0F62FE}" srcId="{A73EC5AF-974F-4CB6-8E90-D00ABDF37F79}" destId="{22ADA4AC-9E2F-429D-962A-F033D7FA4C37}" srcOrd="1" destOrd="0" parTransId="{C4B8278E-F27C-41E6-BF64-8085CAAEE4A3}" sibTransId="{A60093C1-FCCC-4A9D-B92A-EA24CC631BD9}"/>
    <dgm:cxn modelId="{29608FB9-3281-4232-895E-EA1A85FE8795}" srcId="{22ADA4AC-9E2F-429D-962A-F033D7FA4C37}" destId="{FA3C208B-2306-4DB3-84FB-958E68AFF672}" srcOrd="4" destOrd="0" parTransId="{74EE9967-F71B-407A-85D5-DD4BE897FFB3}" sibTransId="{B80B64AC-E95D-44FA-AB72-FCB7C45A6231}"/>
    <dgm:cxn modelId="{C86EFE72-DA10-44F8-A590-16E97183C6CE}" type="presOf" srcId="{2030372A-E02E-4D22-88FF-1E583552E14E}" destId="{F9058537-2CC4-4F74-AB8E-A0C1921BF6FB}" srcOrd="0" destOrd="0" presId="urn:microsoft.com/office/officeart/2005/8/layout/hierarchy1"/>
    <dgm:cxn modelId="{FCC7403A-D5A7-4D1D-BF82-362838AD3AC3}" srcId="{22ADA4AC-9E2F-429D-962A-F033D7FA4C37}" destId="{72791118-4EE5-406C-A2A7-C369191583AA}" srcOrd="2" destOrd="0" parTransId="{AD6D3DE4-CF09-484A-873E-3B006D25CB0D}" sibTransId="{F0512D48-B4F1-4789-88F7-5BD1CABB112C}"/>
    <dgm:cxn modelId="{9D48FBF5-32BE-435A-9E00-AF8303E4EC83}" type="presParOf" srcId="{296C1EB6-69A2-412A-8D82-9D1091A68B2A}" destId="{CE47CBC6-6628-411A-8345-7F8B049BA25B}" srcOrd="0" destOrd="0" presId="urn:microsoft.com/office/officeart/2005/8/layout/hierarchy1"/>
    <dgm:cxn modelId="{77C00D7A-9836-4EA0-A63C-D49759970744}" type="presParOf" srcId="{CE47CBC6-6628-411A-8345-7F8B049BA25B}" destId="{7221F693-969F-475E-9492-86658B152CA4}" srcOrd="0" destOrd="0" presId="urn:microsoft.com/office/officeart/2005/8/layout/hierarchy1"/>
    <dgm:cxn modelId="{D1377976-A2FB-4489-BBD2-4C14FE75C4D4}" type="presParOf" srcId="{7221F693-969F-475E-9492-86658B152CA4}" destId="{89813D5F-0000-45F9-AC1B-3D9C1508AB99}" srcOrd="0" destOrd="0" presId="urn:microsoft.com/office/officeart/2005/8/layout/hierarchy1"/>
    <dgm:cxn modelId="{C793FB54-C51A-4024-8034-919E8015F49A}" type="presParOf" srcId="{7221F693-969F-475E-9492-86658B152CA4}" destId="{E8E012FF-1681-4878-9712-8031F3527703}" srcOrd="1" destOrd="0" presId="urn:microsoft.com/office/officeart/2005/8/layout/hierarchy1"/>
    <dgm:cxn modelId="{038907E7-A0B3-448A-AAC3-C4DE75A87572}" type="presParOf" srcId="{CE47CBC6-6628-411A-8345-7F8B049BA25B}" destId="{9C9CAC01-CCE1-4791-8BC8-C70E617B3F3C}" srcOrd="1" destOrd="0" presId="urn:microsoft.com/office/officeart/2005/8/layout/hierarchy1"/>
    <dgm:cxn modelId="{420F7C5D-1D52-4CB8-90D1-E8A3F35A1F36}" type="presParOf" srcId="{9C9CAC01-CCE1-4791-8BC8-C70E617B3F3C}" destId="{17B7A7F3-57B2-402C-9250-12196CE45349}" srcOrd="0" destOrd="0" presId="urn:microsoft.com/office/officeart/2005/8/layout/hierarchy1"/>
    <dgm:cxn modelId="{04951ABD-4466-4B71-AA7F-E99A20E05962}" type="presParOf" srcId="{9C9CAC01-CCE1-4791-8BC8-C70E617B3F3C}" destId="{7FC9CA8D-7A97-4368-A1D8-A6266685668D}" srcOrd="1" destOrd="0" presId="urn:microsoft.com/office/officeart/2005/8/layout/hierarchy1"/>
    <dgm:cxn modelId="{D390A717-E8CF-4AC3-B7BA-50E26529EC86}" type="presParOf" srcId="{7FC9CA8D-7A97-4368-A1D8-A6266685668D}" destId="{26625471-DC8F-4C25-956F-4695BFFAA48B}" srcOrd="0" destOrd="0" presId="urn:microsoft.com/office/officeart/2005/8/layout/hierarchy1"/>
    <dgm:cxn modelId="{935B135C-465D-463B-A478-3CA25EAE8FCE}" type="presParOf" srcId="{26625471-DC8F-4C25-956F-4695BFFAA48B}" destId="{C665F216-09E4-49FE-B147-0201E219345F}" srcOrd="0" destOrd="0" presId="urn:microsoft.com/office/officeart/2005/8/layout/hierarchy1"/>
    <dgm:cxn modelId="{D8467647-426A-459E-987B-8C89B1CF9249}" type="presParOf" srcId="{26625471-DC8F-4C25-956F-4695BFFAA48B}" destId="{80E0054A-B162-42C1-BF56-C13C6DE6CB06}" srcOrd="1" destOrd="0" presId="urn:microsoft.com/office/officeart/2005/8/layout/hierarchy1"/>
    <dgm:cxn modelId="{4EE9954B-7429-4E34-AAAC-6FFF2FC08A88}" type="presParOf" srcId="{7FC9CA8D-7A97-4368-A1D8-A6266685668D}" destId="{E2FB77FB-4A9F-4405-ABC2-9752B4C3CC72}" srcOrd="1" destOrd="0" presId="urn:microsoft.com/office/officeart/2005/8/layout/hierarchy1"/>
    <dgm:cxn modelId="{6CF4D0CF-FC02-4789-B4F1-1AC64ABF5039}" type="presParOf" srcId="{E2FB77FB-4A9F-4405-ABC2-9752B4C3CC72}" destId="{D89B1DD9-3DA0-461F-8B52-EBDEC320A748}" srcOrd="0" destOrd="0" presId="urn:microsoft.com/office/officeart/2005/8/layout/hierarchy1"/>
    <dgm:cxn modelId="{1309339D-C576-4FDF-9A98-3826F03916DE}" type="presParOf" srcId="{E2FB77FB-4A9F-4405-ABC2-9752B4C3CC72}" destId="{ABE9F144-9C29-48E9-BC96-691F36702026}" srcOrd="1" destOrd="0" presId="urn:microsoft.com/office/officeart/2005/8/layout/hierarchy1"/>
    <dgm:cxn modelId="{31BE263E-5982-40E1-BD1E-A73C80F0126D}" type="presParOf" srcId="{ABE9F144-9C29-48E9-BC96-691F36702026}" destId="{048535D7-8884-4ABA-AC35-C486CE373D94}" srcOrd="0" destOrd="0" presId="urn:microsoft.com/office/officeart/2005/8/layout/hierarchy1"/>
    <dgm:cxn modelId="{B0BE92A9-3C0C-483F-BAA4-3E71DA8F05E0}" type="presParOf" srcId="{048535D7-8884-4ABA-AC35-C486CE373D94}" destId="{D5A3F0DA-4D2D-43A6-8453-8E4892733D85}" srcOrd="0" destOrd="0" presId="urn:microsoft.com/office/officeart/2005/8/layout/hierarchy1"/>
    <dgm:cxn modelId="{3205BFD0-5EB2-4D45-965D-8FA034D9F09F}" type="presParOf" srcId="{048535D7-8884-4ABA-AC35-C486CE373D94}" destId="{99A81719-B1D3-4205-9C9A-125E650E0C09}" srcOrd="1" destOrd="0" presId="urn:microsoft.com/office/officeart/2005/8/layout/hierarchy1"/>
    <dgm:cxn modelId="{A1BC27C3-7CF2-4C68-8D24-0CA41D621400}" type="presParOf" srcId="{ABE9F144-9C29-48E9-BC96-691F36702026}" destId="{5E14780A-C5D1-41D8-9827-A896C7D8C0F5}" srcOrd="1" destOrd="0" presId="urn:microsoft.com/office/officeart/2005/8/layout/hierarchy1"/>
    <dgm:cxn modelId="{D6635F5E-7102-481E-999A-DF59C87F63A2}" type="presParOf" srcId="{E2FB77FB-4A9F-4405-ABC2-9752B4C3CC72}" destId="{54AAAA81-7B8A-4691-AFF9-104E8DA5AE4C}" srcOrd="2" destOrd="0" presId="urn:microsoft.com/office/officeart/2005/8/layout/hierarchy1"/>
    <dgm:cxn modelId="{DE825005-7650-4C2E-B7EB-60A77D2C0941}" type="presParOf" srcId="{E2FB77FB-4A9F-4405-ABC2-9752B4C3CC72}" destId="{A771748D-6CFB-437A-912B-1B135E8B665C}" srcOrd="3" destOrd="0" presId="urn:microsoft.com/office/officeart/2005/8/layout/hierarchy1"/>
    <dgm:cxn modelId="{CC61FBF2-DE50-456A-8974-8EA5D2E24499}" type="presParOf" srcId="{A771748D-6CFB-437A-912B-1B135E8B665C}" destId="{B01B29D7-B2BF-40B1-8E65-D5FA5FE50921}" srcOrd="0" destOrd="0" presId="urn:microsoft.com/office/officeart/2005/8/layout/hierarchy1"/>
    <dgm:cxn modelId="{06119AFB-5687-4497-A3B0-3316B14672E4}" type="presParOf" srcId="{B01B29D7-B2BF-40B1-8E65-D5FA5FE50921}" destId="{2E6D7BD8-93F2-42BD-B00A-F4302C088E4F}" srcOrd="0" destOrd="0" presId="urn:microsoft.com/office/officeart/2005/8/layout/hierarchy1"/>
    <dgm:cxn modelId="{21497C8F-F7B5-4542-9DFB-15B4350BFBF2}" type="presParOf" srcId="{B01B29D7-B2BF-40B1-8E65-D5FA5FE50921}" destId="{5974676A-6B56-4729-852D-C866AE254D70}" srcOrd="1" destOrd="0" presId="urn:microsoft.com/office/officeart/2005/8/layout/hierarchy1"/>
    <dgm:cxn modelId="{CBF1120B-D182-4A84-8F62-FAC0E0AE09F5}" type="presParOf" srcId="{A771748D-6CFB-437A-912B-1B135E8B665C}" destId="{FA86F2E2-EAA5-42A9-A001-2C282134BA5E}" srcOrd="1" destOrd="0" presId="urn:microsoft.com/office/officeart/2005/8/layout/hierarchy1"/>
    <dgm:cxn modelId="{519897D6-170B-4C24-9B28-946273435A16}" type="presParOf" srcId="{E2FB77FB-4A9F-4405-ABC2-9752B4C3CC72}" destId="{06E5FC4E-E941-40F5-8BB6-2D4E22B508D5}" srcOrd="4" destOrd="0" presId="urn:microsoft.com/office/officeart/2005/8/layout/hierarchy1"/>
    <dgm:cxn modelId="{4A186147-1109-4518-B2DE-2324F320937E}" type="presParOf" srcId="{E2FB77FB-4A9F-4405-ABC2-9752B4C3CC72}" destId="{A6C21FEF-87E3-4E87-96CA-F3A60D62CCBC}" srcOrd="5" destOrd="0" presId="urn:microsoft.com/office/officeart/2005/8/layout/hierarchy1"/>
    <dgm:cxn modelId="{F1102894-12F7-42D5-A56B-00E29AC6158C}" type="presParOf" srcId="{A6C21FEF-87E3-4E87-96CA-F3A60D62CCBC}" destId="{EA4C0B51-954F-4BE8-A134-B0796895D6DE}" srcOrd="0" destOrd="0" presId="urn:microsoft.com/office/officeart/2005/8/layout/hierarchy1"/>
    <dgm:cxn modelId="{882A894D-CD43-4177-A2DC-204C59CA17FC}" type="presParOf" srcId="{EA4C0B51-954F-4BE8-A134-B0796895D6DE}" destId="{25C8F47D-5BBB-4458-A53F-49AF8FA410A2}" srcOrd="0" destOrd="0" presId="urn:microsoft.com/office/officeart/2005/8/layout/hierarchy1"/>
    <dgm:cxn modelId="{91852B51-7FB7-484A-A251-ED92413967DD}" type="presParOf" srcId="{EA4C0B51-954F-4BE8-A134-B0796895D6DE}" destId="{5228DC7F-78D8-4205-A0CA-5D49C4F8501D}" srcOrd="1" destOrd="0" presId="urn:microsoft.com/office/officeart/2005/8/layout/hierarchy1"/>
    <dgm:cxn modelId="{7209F813-1F46-4426-BD1E-A5174ADEB022}" type="presParOf" srcId="{A6C21FEF-87E3-4E87-96CA-F3A60D62CCBC}" destId="{C7788DE9-5C94-4494-A7E1-E87127CA47B6}" srcOrd="1" destOrd="0" presId="urn:microsoft.com/office/officeart/2005/8/layout/hierarchy1"/>
    <dgm:cxn modelId="{C4DA3624-FE99-412A-A0A5-E791A71362D4}" type="presParOf" srcId="{E2FB77FB-4A9F-4405-ABC2-9752B4C3CC72}" destId="{F10A14C5-5165-405C-97C9-3151AD127D11}" srcOrd="6" destOrd="0" presId="urn:microsoft.com/office/officeart/2005/8/layout/hierarchy1"/>
    <dgm:cxn modelId="{9055627A-C5C0-4FDD-8C57-14C90BD0F57B}" type="presParOf" srcId="{E2FB77FB-4A9F-4405-ABC2-9752B4C3CC72}" destId="{09AD3BF0-41D4-438D-BAB1-5774F6875666}" srcOrd="7" destOrd="0" presId="urn:microsoft.com/office/officeart/2005/8/layout/hierarchy1"/>
    <dgm:cxn modelId="{A5357640-EFBD-4AB9-B6ED-2A7337EE52AC}" type="presParOf" srcId="{09AD3BF0-41D4-438D-BAB1-5774F6875666}" destId="{B58093A1-06ED-4421-92A7-409502C1030C}" srcOrd="0" destOrd="0" presId="urn:microsoft.com/office/officeart/2005/8/layout/hierarchy1"/>
    <dgm:cxn modelId="{9609C7DE-9DDE-47C3-8B29-713BD63A0741}" type="presParOf" srcId="{B58093A1-06ED-4421-92A7-409502C1030C}" destId="{BF200B35-A4E8-4209-AB00-F33369B78CC3}" srcOrd="0" destOrd="0" presId="urn:microsoft.com/office/officeart/2005/8/layout/hierarchy1"/>
    <dgm:cxn modelId="{1682A99A-76DB-4686-AFC1-13F04D788B67}" type="presParOf" srcId="{B58093A1-06ED-4421-92A7-409502C1030C}" destId="{56CF7C1B-A193-47C0-8717-A3C8C08E122C}" srcOrd="1" destOrd="0" presId="urn:microsoft.com/office/officeart/2005/8/layout/hierarchy1"/>
    <dgm:cxn modelId="{F4B508FA-05AE-42A4-97F8-909518137662}" type="presParOf" srcId="{09AD3BF0-41D4-438D-BAB1-5774F6875666}" destId="{500F4B39-C8AE-4901-80CD-BA8BFCA018D7}" srcOrd="1" destOrd="0" presId="urn:microsoft.com/office/officeart/2005/8/layout/hierarchy1"/>
    <dgm:cxn modelId="{70397BB4-E3E3-4F38-A4FC-83A5733D5150}" type="presParOf" srcId="{9C9CAC01-CCE1-4791-8BC8-C70E617B3F3C}" destId="{BA5FC0BC-AD2B-44FF-9B75-211417574F92}" srcOrd="2" destOrd="0" presId="urn:microsoft.com/office/officeart/2005/8/layout/hierarchy1"/>
    <dgm:cxn modelId="{20BAC28E-0706-4318-A6FB-2E0C37F4A54F}" type="presParOf" srcId="{9C9CAC01-CCE1-4791-8BC8-C70E617B3F3C}" destId="{E94FD820-F4F6-4FDF-B591-D066CC1D1341}" srcOrd="3" destOrd="0" presId="urn:microsoft.com/office/officeart/2005/8/layout/hierarchy1"/>
    <dgm:cxn modelId="{70923880-A154-4117-942B-F1FDB1D91051}" type="presParOf" srcId="{E94FD820-F4F6-4FDF-B591-D066CC1D1341}" destId="{6EBA4F16-2E79-471F-AC21-A48E3BA5589F}" srcOrd="0" destOrd="0" presId="urn:microsoft.com/office/officeart/2005/8/layout/hierarchy1"/>
    <dgm:cxn modelId="{3C28BEFA-FD96-4F72-B925-C972B96E4E0D}" type="presParOf" srcId="{6EBA4F16-2E79-471F-AC21-A48E3BA5589F}" destId="{E930F1F3-C4FE-4890-A00F-C35BB10060AB}" srcOrd="0" destOrd="0" presId="urn:microsoft.com/office/officeart/2005/8/layout/hierarchy1"/>
    <dgm:cxn modelId="{643180E8-F878-453B-B9F7-2858B16AD1B9}" type="presParOf" srcId="{6EBA4F16-2E79-471F-AC21-A48E3BA5589F}" destId="{A1CCB012-ABBA-4E8C-B250-28CBD7A65C41}" srcOrd="1" destOrd="0" presId="urn:microsoft.com/office/officeart/2005/8/layout/hierarchy1"/>
    <dgm:cxn modelId="{6E8884C4-9FE3-4B43-9582-85712BBEE91E}" type="presParOf" srcId="{E94FD820-F4F6-4FDF-B591-D066CC1D1341}" destId="{000CD130-5600-4807-8DDB-CD1F39703DB6}" srcOrd="1" destOrd="0" presId="urn:microsoft.com/office/officeart/2005/8/layout/hierarchy1"/>
    <dgm:cxn modelId="{8DDF074B-2BF7-44B6-A77C-FA625F762E2D}" type="presParOf" srcId="{000CD130-5600-4807-8DDB-CD1F39703DB6}" destId="{C24D708C-D8A1-4F51-9425-CF6DAEE34301}" srcOrd="0" destOrd="0" presId="urn:microsoft.com/office/officeart/2005/8/layout/hierarchy1"/>
    <dgm:cxn modelId="{FBE1F62F-A06A-44F2-B1A9-2A2697DCD882}" type="presParOf" srcId="{000CD130-5600-4807-8DDB-CD1F39703DB6}" destId="{CD9D6C1D-4E16-4EC0-8816-40A7BF3758F9}" srcOrd="1" destOrd="0" presId="urn:microsoft.com/office/officeart/2005/8/layout/hierarchy1"/>
    <dgm:cxn modelId="{CF07DBBD-46A5-4648-8C05-CF239BE1631B}" type="presParOf" srcId="{CD9D6C1D-4E16-4EC0-8816-40A7BF3758F9}" destId="{92215AC0-ED45-42CB-9543-ED4F4E5251BD}" srcOrd="0" destOrd="0" presId="urn:microsoft.com/office/officeart/2005/8/layout/hierarchy1"/>
    <dgm:cxn modelId="{C4AB0C5A-43C2-452E-8B3C-F433AB242CAE}" type="presParOf" srcId="{92215AC0-ED45-42CB-9543-ED4F4E5251BD}" destId="{916043D9-0809-4126-BC3D-A3F5C4041D34}" srcOrd="0" destOrd="0" presId="urn:microsoft.com/office/officeart/2005/8/layout/hierarchy1"/>
    <dgm:cxn modelId="{B91C0025-2CC4-4ED8-BA24-F659C3502F16}" type="presParOf" srcId="{92215AC0-ED45-42CB-9543-ED4F4E5251BD}" destId="{D52813C0-DAD6-43AC-81F4-DB3B463B57E0}" srcOrd="1" destOrd="0" presId="urn:microsoft.com/office/officeart/2005/8/layout/hierarchy1"/>
    <dgm:cxn modelId="{720FB872-CCE1-45C7-BE16-C4CEFB0E8FCD}" type="presParOf" srcId="{CD9D6C1D-4E16-4EC0-8816-40A7BF3758F9}" destId="{8ABB2571-446F-4430-BB04-9E7F27927155}" srcOrd="1" destOrd="0" presId="urn:microsoft.com/office/officeart/2005/8/layout/hierarchy1"/>
    <dgm:cxn modelId="{3A50854E-8BB9-4368-914F-C226E45A2FBD}" type="presParOf" srcId="{000CD130-5600-4807-8DDB-CD1F39703DB6}" destId="{F9058537-2CC4-4F74-AB8E-A0C1921BF6FB}" srcOrd="2" destOrd="0" presId="urn:microsoft.com/office/officeart/2005/8/layout/hierarchy1"/>
    <dgm:cxn modelId="{F4FC9BFE-7634-47D8-91E7-E99DD9C3EEDA}" type="presParOf" srcId="{000CD130-5600-4807-8DDB-CD1F39703DB6}" destId="{46B773C0-45DC-4F1B-8EE3-E37F35D6376E}" srcOrd="3" destOrd="0" presId="urn:microsoft.com/office/officeart/2005/8/layout/hierarchy1"/>
    <dgm:cxn modelId="{BC331BBF-1F53-42B9-88FC-D3D310867C96}" type="presParOf" srcId="{46B773C0-45DC-4F1B-8EE3-E37F35D6376E}" destId="{95DFC71A-7517-4931-8629-BB598E75BD5C}" srcOrd="0" destOrd="0" presId="urn:microsoft.com/office/officeart/2005/8/layout/hierarchy1"/>
    <dgm:cxn modelId="{746257BA-EC9F-4875-9A88-6D643E34D997}" type="presParOf" srcId="{95DFC71A-7517-4931-8629-BB598E75BD5C}" destId="{2FAB7BE5-8253-414F-8B82-A475613C939A}" srcOrd="0" destOrd="0" presId="urn:microsoft.com/office/officeart/2005/8/layout/hierarchy1"/>
    <dgm:cxn modelId="{ADC441EB-5B2B-443E-BB85-DE84557C0B8F}" type="presParOf" srcId="{95DFC71A-7517-4931-8629-BB598E75BD5C}" destId="{7D7C729A-C9F2-4296-A94E-1F825D1171EC}" srcOrd="1" destOrd="0" presId="urn:microsoft.com/office/officeart/2005/8/layout/hierarchy1"/>
    <dgm:cxn modelId="{45369B22-D3CC-42E3-B12B-8001200EEA5B}" type="presParOf" srcId="{46B773C0-45DC-4F1B-8EE3-E37F35D6376E}" destId="{95D53136-DD77-4640-AFEF-E50CFF936E93}" srcOrd="1" destOrd="0" presId="urn:microsoft.com/office/officeart/2005/8/layout/hierarchy1"/>
    <dgm:cxn modelId="{8CA961C3-7FCC-4AD7-AFF9-3CFB33B3B75B}" type="presParOf" srcId="{000CD130-5600-4807-8DDB-CD1F39703DB6}" destId="{610093B0-8FC3-4E58-84EE-3AE893ED3DA4}" srcOrd="4" destOrd="0" presId="urn:microsoft.com/office/officeart/2005/8/layout/hierarchy1"/>
    <dgm:cxn modelId="{7252CDF4-3842-48B8-80AE-71D5C9FC33F5}" type="presParOf" srcId="{000CD130-5600-4807-8DDB-CD1F39703DB6}" destId="{AA15AC87-0C82-448E-BCA5-D293BE60D899}" srcOrd="5" destOrd="0" presId="urn:microsoft.com/office/officeart/2005/8/layout/hierarchy1"/>
    <dgm:cxn modelId="{5447DD17-19AB-48A6-A886-C01B49BEE8D5}" type="presParOf" srcId="{AA15AC87-0C82-448E-BCA5-D293BE60D899}" destId="{DCB815AA-15AF-4945-A3D0-DA846F1808A3}" srcOrd="0" destOrd="0" presId="urn:microsoft.com/office/officeart/2005/8/layout/hierarchy1"/>
    <dgm:cxn modelId="{2A49C83F-E66D-4F01-86CE-01241208C431}" type="presParOf" srcId="{DCB815AA-15AF-4945-A3D0-DA846F1808A3}" destId="{1DD04B39-D79F-497F-9F01-39426173EFC2}" srcOrd="0" destOrd="0" presId="urn:microsoft.com/office/officeart/2005/8/layout/hierarchy1"/>
    <dgm:cxn modelId="{00DD7046-B576-404B-AE18-DBB8FDAA39D9}" type="presParOf" srcId="{DCB815AA-15AF-4945-A3D0-DA846F1808A3}" destId="{B1B439BB-FEC0-4A38-B453-A95F2B805BE5}" srcOrd="1" destOrd="0" presId="urn:microsoft.com/office/officeart/2005/8/layout/hierarchy1"/>
    <dgm:cxn modelId="{87EAD1C4-26C7-42FC-B503-A99797B5EBF3}" type="presParOf" srcId="{AA15AC87-0C82-448E-BCA5-D293BE60D899}" destId="{69B2B7F9-7893-4BF7-AA3A-8A1427811F62}" srcOrd="1" destOrd="0" presId="urn:microsoft.com/office/officeart/2005/8/layout/hierarchy1"/>
    <dgm:cxn modelId="{1AF7B126-1465-47C2-9395-4F65D0A1AFAB}" type="presParOf" srcId="{000CD130-5600-4807-8DDB-CD1F39703DB6}" destId="{56031189-C93D-4B4B-87EA-DC2957B58654}" srcOrd="6" destOrd="0" presId="urn:microsoft.com/office/officeart/2005/8/layout/hierarchy1"/>
    <dgm:cxn modelId="{933259FD-A278-415D-ABA7-365EB87ECE38}" type="presParOf" srcId="{000CD130-5600-4807-8DDB-CD1F39703DB6}" destId="{C58F7C06-E2B6-43B2-8936-E2D4B716CF4E}" srcOrd="7" destOrd="0" presId="urn:microsoft.com/office/officeart/2005/8/layout/hierarchy1"/>
    <dgm:cxn modelId="{5617BDAA-D738-4DF3-84D9-129F132C802B}" type="presParOf" srcId="{C58F7C06-E2B6-43B2-8936-E2D4B716CF4E}" destId="{89F6E1FA-AA5D-4492-B2BC-A744A3AC96B9}" srcOrd="0" destOrd="0" presId="urn:microsoft.com/office/officeart/2005/8/layout/hierarchy1"/>
    <dgm:cxn modelId="{BE184AB1-A6BD-48D0-B125-8AB35668CC71}" type="presParOf" srcId="{89F6E1FA-AA5D-4492-B2BC-A744A3AC96B9}" destId="{E5222BE1-5910-417D-8FBA-886875ACD760}" srcOrd="0" destOrd="0" presId="urn:microsoft.com/office/officeart/2005/8/layout/hierarchy1"/>
    <dgm:cxn modelId="{8E653DC1-BB0A-413E-A681-5E4BC896358A}" type="presParOf" srcId="{89F6E1FA-AA5D-4492-B2BC-A744A3AC96B9}" destId="{D3D1415C-DA86-4BA3-8BCF-CE40D759AAE7}" srcOrd="1" destOrd="0" presId="urn:microsoft.com/office/officeart/2005/8/layout/hierarchy1"/>
    <dgm:cxn modelId="{5B1F61F1-4871-4433-8733-E85D97783310}" type="presParOf" srcId="{C58F7C06-E2B6-43B2-8936-E2D4B716CF4E}" destId="{6B6A0D99-C941-4ADD-82E7-47872EE0A08F}" srcOrd="1" destOrd="0" presId="urn:microsoft.com/office/officeart/2005/8/layout/hierarchy1"/>
    <dgm:cxn modelId="{7B992C15-B9E3-4161-994E-8705B970C8B6}" type="presParOf" srcId="{000CD130-5600-4807-8DDB-CD1F39703DB6}" destId="{866DC8A3-4E63-4BA5-B1DC-0E99F4386002}" srcOrd="8" destOrd="0" presId="urn:microsoft.com/office/officeart/2005/8/layout/hierarchy1"/>
    <dgm:cxn modelId="{43C4871E-81C8-46F6-A926-1E669DCF6953}" type="presParOf" srcId="{000CD130-5600-4807-8DDB-CD1F39703DB6}" destId="{DCA15B44-43C8-4A28-8C51-CD6A2B484028}" srcOrd="9" destOrd="0" presId="urn:microsoft.com/office/officeart/2005/8/layout/hierarchy1"/>
    <dgm:cxn modelId="{0C217EB7-79C1-487F-AF39-08091AEE5C1E}" type="presParOf" srcId="{DCA15B44-43C8-4A28-8C51-CD6A2B484028}" destId="{362DF320-2794-4B4C-B437-6512D6785DC0}" srcOrd="0" destOrd="0" presId="urn:microsoft.com/office/officeart/2005/8/layout/hierarchy1"/>
    <dgm:cxn modelId="{C708E24F-A651-4BBC-9326-B70E1F846CB4}" type="presParOf" srcId="{362DF320-2794-4B4C-B437-6512D6785DC0}" destId="{0FE9DC13-E0C4-4888-829E-BA1948465253}" srcOrd="0" destOrd="0" presId="urn:microsoft.com/office/officeart/2005/8/layout/hierarchy1"/>
    <dgm:cxn modelId="{E9D2C9FA-1ECF-42A8-A031-772BA06F9B58}" type="presParOf" srcId="{362DF320-2794-4B4C-B437-6512D6785DC0}" destId="{C2D24CA7-A488-4778-862A-4D35EFFA28B7}" srcOrd="1" destOrd="0" presId="urn:microsoft.com/office/officeart/2005/8/layout/hierarchy1"/>
    <dgm:cxn modelId="{440E2282-2B53-4B33-904F-1DAB479F2F93}" type="presParOf" srcId="{DCA15B44-43C8-4A28-8C51-CD6A2B484028}" destId="{91AEA8B5-91F4-4911-A32D-2A209B4E4F15}" srcOrd="1" destOrd="0" presId="urn:microsoft.com/office/officeart/2005/8/layout/hierarchy1"/>
    <dgm:cxn modelId="{600F8FC5-42D1-4493-BE23-BC2826E1528D}" type="presParOf" srcId="{000CD130-5600-4807-8DDB-CD1F39703DB6}" destId="{8FBD4C29-309F-4304-BC58-FD4FDA434613}" srcOrd="10" destOrd="0" presId="urn:microsoft.com/office/officeart/2005/8/layout/hierarchy1"/>
    <dgm:cxn modelId="{DDE6E6C6-7EF9-41D7-9B03-1B4F69810C62}" type="presParOf" srcId="{000CD130-5600-4807-8DDB-CD1F39703DB6}" destId="{314C9CA0-34AB-4353-A6E6-CCB1BE212130}" srcOrd="11" destOrd="0" presId="urn:microsoft.com/office/officeart/2005/8/layout/hierarchy1"/>
    <dgm:cxn modelId="{A26264F3-38EB-4B88-9D12-B5E6BBECD490}" type="presParOf" srcId="{314C9CA0-34AB-4353-A6E6-CCB1BE212130}" destId="{650A546B-56FC-4079-A067-1C79B87944D0}" srcOrd="0" destOrd="0" presId="urn:microsoft.com/office/officeart/2005/8/layout/hierarchy1"/>
    <dgm:cxn modelId="{4348205D-1116-4521-9B91-F4D2FA619D3C}" type="presParOf" srcId="{650A546B-56FC-4079-A067-1C79B87944D0}" destId="{2A80A88C-DC37-475B-879C-12D98825AB77}" srcOrd="0" destOrd="0" presId="urn:microsoft.com/office/officeart/2005/8/layout/hierarchy1"/>
    <dgm:cxn modelId="{2B821E0C-84F2-422D-B0CB-A39FED7C479C}" type="presParOf" srcId="{650A546B-56FC-4079-A067-1C79B87944D0}" destId="{39168996-2297-4B51-BE76-88B5285804AF}" srcOrd="1" destOrd="0" presId="urn:microsoft.com/office/officeart/2005/8/layout/hierarchy1"/>
    <dgm:cxn modelId="{4C657633-E252-46BE-80F2-01C3AB7453AA}" type="presParOf" srcId="{314C9CA0-34AB-4353-A6E6-CCB1BE212130}" destId="{543E1A63-8BE9-410B-B7DD-2F6B5B343A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88CDA-723D-4F3E-94BC-9C2DE6A3F3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64B40741-66C6-40B3-85FC-3107ADCF82EE}" type="pres">
      <dgm:prSet presAssocID="{45888CDA-723D-4F3E-94BC-9C2DE6A3F3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5B513-99BE-4F67-92F3-F70F996EEDD0}" type="presOf" srcId="{45888CDA-723D-4F3E-94BC-9C2DE6A3F3CF}" destId="{64B40741-66C6-40B3-85FC-3107ADCF82E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5E538-80B3-4669-8E42-71A8776AC69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25AAEA-1DB2-423A-8C2A-E470829A6963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76B55A-2B71-4D56-9A13-AD64EC948F8E}" type="parTrans" cxnId="{F25F421D-186A-436E-9738-F248EB01D7D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7298EE-2C4C-49E3-96A7-ED09C9F36B57}" type="sibTrans" cxnId="{F25F421D-186A-436E-9738-F248EB01D7D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776CA9-F346-4892-8851-2D79C08AA7FE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কারবারি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367606-98DC-440D-99D0-E4BD61A6F529}" type="parTrans" cxnId="{3485BD3B-BAA9-40B9-8351-EA5B79496B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967CCD-1528-4523-B67D-37CE73F8A87D}" type="sibTrans" cxnId="{3485BD3B-BAA9-40B9-8351-EA5B79496B4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87087-01F7-42EC-8D92-933E389E290E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A5BEBA-A7F2-4ABE-A3BA-B649CEF64665}" type="parTrans" cxnId="{3EE00224-FEC1-4DAD-B74E-F850EF29FA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EC392F-3C9D-4617-86B1-D8ABF4E8265D}" type="sibTrans" cxnId="{3EE00224-FEC1-4DAD-B74E-F850EF29FA5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17716B-9194-4E7C-90A0-818D560E4E95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বিক্রয়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DC091E-B11F-4FB8-B3C8-6B88675743C4}" type="parTrans" cxnId="{56BE134D-4F4E-446A-86C0-BC17F825107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A885D7-320F-41FF-B477-B64308CDACC4}" type="sibTrans" cxnId="{56BE134D-4F4E-446A-86C0-BC17F825107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2B3F68-2194-4B3B-8AB2-FABDE0576A83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নগদ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79D27C-F52A-4205-AEFC-1165F6B3B0BA}" type="parTrans" cxnId="{961C70A8-76C3-46B5-81F5-FD4AC5C92B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B93AB7-F201-47D8-B82B-5590871CD51F}" type="sibTrans" cxnId="{961C70A8-76C3-46B5-81F5-FD4AC5C92BA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A82A67-05E4-4B46-BD6E-E14970CD62F9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প্রদত্ত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627192-5D1E-4830-A595-F70E8C3BBB89}" type="parTrans" cxnId="{2B621C64-3F61-4E10-A823-1272D3AE11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0FB3A9-4E01-4448-8EF6-CE119A1725A9}" type="sibTrans" cxnId="{2B621C64-3F61-4E10-A823-1272D3AE11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98D95E-6524-489F-8934-A80494FF8FCD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 বাট্টা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49EFA0-6C66-43CC-A50C-FED2A219CA61}" type="parTrans" cxnId="{775C6E3E-75D6-45A5-84E3-90112EFE208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37C2A6-C2F3-4F10-B549-88A6C1F90C20}" type="sibTrans" cxnId="{775C6E3E-75D6-45A5-84E3-90112EFE208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B99F1D-7D7C-4E5E-A29D-28A83F7E9D40}" type="pres">
      <dgm:prSet presAssocID="{49A5E538-80B3-4669-8E42-71A8776AC69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302D8E-A7A3-4536-A869-D01F456678CD}" type="pres">
      <dgm:prSet presAssocID="{8225AAEA-1DB2-423A-8C2A-E470829A6963}" presName="vertOne" presStyleCnt="0"/>
      <dgm:spPr/>
    </dgm:pt>
    <dgm:pt modelId="{59BB41E9-959B-4A59-BC3E-5144FAE7D3B0}" type="pres">
      <dgm:prSet presAssocID="{8225AAEA-1DB2-423A-8C2A-E470829A6963}" presName="txOne" presStyleLbl="node0" presStyleIdx="0" presStyleCnt="1" custScaleX="40009" custScaleY="528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3A0F9A-B9A2-4502-8E21-1056173216A7}" type="pres">
      <dgm:prSet presAssocID="{8225AAEA-1DB2-423A-8C2A-E470829A6963}" presName="parTransOne" presStyleCnt="0"/>
      <dgm:spPr/>
    </dgm:pt>
    <dgm:pt modelId="{6E57D5CE-84AB-4F69-AA4D-FA579489B0B2}" type="pres">
      <dgm:prSet presAssocID="{8225AAEA-1DB2-423A-8C2A-E470829A6963}" presName="horzOne" presStyleCnt="0"/>
      <dgm:spPr/>
    </dgm:pt>
    <dgm:pt modelId="{117DF597-5D97-4134-9563-3CA930A45896}" type="pres">
      <dgm:prSet presAssocID="{2C776CA9-F346-4892-8851-2D79C08AA7FE}" presName="vertTwo" presStyleCnt="0"/>
      <dgm:spPr/>
    </dgm:pt>
    <dgm:pt modelId="{1255572F-A641-4DAF-8BEF-659197DF4EAB}" type="pres">
      <dgm:prSet presAssocID="{2C776CA9-F346-4892-8851-2D79C08AA7FE}" presName="txTwo" presStyleLbl="node2" presStyleIdx="0" presStyleCnt="2" custScaleX="45158" custLinFactNeighborX="-18" custLinFactNeighborY="91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06BA68-DC61-4C62-A908-282EC48EEA76}" type="pres">
      <dgm:prSet presAssocID="{2C776CA9-F346-4892-8851-2D79C08AA7FE}" presName="parTransTwo" presStyleCnt="0"/>
      <dgm:spPr/>
    </dgm:pt>
    <dgm:pt modelId="{9A5F4D46-DEF4-4761-980A-981E0B6D81C8}" type="pres">
      <dgm:prSet presAssocID="{2C776CA9-F346-4892-8851-2D79C08AA7FE}" presName="horzTwo" presStyleCnt="0"/>
      <dgm:spPr/>
    </dgm:pt>
    <dgm:pt modelId="{0C0746FB-9A74-4FD1-A72F-EFCA92E8F490}" type="pres">
      <dgm:prSet presAssocID="{98387087-01F7-42EC-8D92-933E389E290E}" presName="vertThree" presStyleCnt="0"/>
      <dgm:spPr/>
    </dgm:pt>
    <dgm:pt modelId="{FCDAB792-AF64-4C6A-A81D-022137DB69B9}" type="pres">
      <dgm:prSet presAssocID="{98387087-01F7-42EC-8D92-933E389E290E}" presName="txThree" presStyleLbl="node3" presStyleIdx="0" presStyleCnt="4" custScaleX="42852" custScaleY="480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560D13-763A-4595-B7B9-485FC650360C}" type="pres">
      <dgm:prSet presAssocID="{98387087-01F7-42EC-8D92-933E389E290E}" presName="horzThree" presStyleCnt="0"/>
      <dgm:spPr/>
    </dgm:pt>
    <dgm:pt modelId="{1EE2D111-4629-4326-B8D0-F709685E3A16}" type="pres">
      <dgm:prSet presAssocID="{BFEC392F-3C9D-4617-86B1-D8ABF4E8265D}" presName="sibSpaceThree" presStyleCnt="0"/>
      <dgm:spPr/>
    </dgm:pt>
    <dgm:pt modelId="{AFFE07C8-AD95-4899-9108-E0C56A916FDB}" type="pres">
      <dgm:prSet presAssocID="{9417716B-9194-4E7C-90A0-818D560E4E95}" presName="vertThree" presStyleCnt="0"/>
      <dgm:spPr/>
    </dgm:pt>
    <dgm:pt modelId="{D5C58198-DE3E-4FFA-A2DC-32EF1CB208FF}" type="pres">
      <dgm:prSet presAssocID="{9417716B-9194-4E7C-90A0-818D560E4E95}" presName="txThree" presStyleLbl="node3" presStyleIdx="1" presStyleCnt="4" custScaleX="49236" custScaleY="46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D10AA7-A16A-43F2-9E78-D6353DC663E5}" type="pres">
      <dgm:prSet presAssocID="{9417716B-9194-4E7C-90A0-818D560E4E95}" presName="horzThree" presStyleCnt="0"/>
      <dgm:spPr/>
    </dgm:pt>
    <dgm:pt modelId="{F07B6E94-7F06-41F2-8CAA-C80D6B7E01EE}" type="pres">
      <dgm:prSet presAssocID="{AA967CCD-1528-4523-B67D-37CE73F8A87D}" presName="sibSpaceTwo" presStyleCnt="0"/>
      <dgm:spPr/>
    </dgm:pt>
    <dgm:pt modelId="{C559C77F-7678-4375-8976-C930D8596C7F}" type="pres">
      <dgm:prSet presAssocID="{882B3F68-2194-4B3B-8AB2-FABDE0576A83}" presName="vertTwo" presStyleCnt="0"/>
      <dgm:spPr/>
    </dgm:pt>
    <dgm:pt modelId="{EC306D5B-6FC4-4BBE-A234-4A3C9AA0C338}" type="pres">
      <dgm:prSet presAssocID="{882B3F68-2194-4B3B-8AB2-FABDE0576A83}" presName="txTwo" presStyleLbl="node2" presStyleIdx="1" presStyleCnt="2" custScaleX="57827" custScaleY="80206" custLinFactNeighborX="2251" custLinFactNeighborY="21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8FD42-49E6-4346-A4EA-461E5F235149}" type="pres">
      <dgm:prSet presAssocID="{882B3F68-2194-4B3B-8AB2-FABDE0576A83}" presName="parTransTwo" presStyleCnt="0"/>
      <dgm:spPr/>
    </dgm:pt>
    <dgm:pt modelId="{519940E5-B587-47C9-A326-2F6720700DD8}" type="pres">
      <dgm:prSet presAssocID="{882B3F68-2194-4B3B-8AB2-FABDE0576A83}" presName="horzTwo" presStyleCnt="0"/>
      <dgm:spPr/>
    </dgm:pt>
    <dgm:pt modelId="{59F59B7D-66E1-4125-9259-508656626E0B}" type="pres">
      <dgm:prSet presAssocID="{69A82A67-05E4-4B46-BD6E-E14970CD62F9}" presName="vertThree" presStyleCnt="0"/>
      <dgm:spPr/>
    </dgm:pt>
    <dgm:pt modelId="{F68ADD1B-85D9-4B1C-8CAE-A89BA9455C28}" type="pres">
      <dgm:prSet presAssocID="{69A82A67-05E4-4B46-BD6E-E14970CD62F9}" presName="txThree" presStyleLbl="node3" presStyleIdx="2" presStyleCnt="4" custScaleX="42027" custScaleY="58149" custLinFactNeighborX="1115" custLinFactNeighborY="156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5C67B8-F8EF-498B-887F-CA19E4D2C6D1}" type="pres">
      <dgm:prSet presAssocID="{69A82A67-05E4-4B46-BD6E-E14970CD62F9}" presName="horzThree" presStyleCnt="0"/>
      <dgm:spPr/>
    </dgm:pt>
    <dgm:pt modelId="{E10D6CB6-AB79-46CA-9B76-BE0F6E1C3112}" type="pres">
      <dgm:prSet presAssocID="{EA0FB3A9-4E01-4448-8EF6-CE119A1725A9}" presName="sibSpaceThree" presStyleCnt="0"/>
      <dgm:spPr/>
    </dgm:pt>
    <dgm:pt modelId="{19B37305-B6B8-4B62-A0ED-CAB947BE4AD8}" type="pres">
      <dgm:prSet presAssocID="{E998D95E-6524-489F-8934-A80494FF8FCD}" presName="vertThree" presStyleCnt="0"/>
      <dgm:spPr/>
    </dgm:pt>
    <dgm:pt modelId="{F63AD6F5-8B64-4AC8-A2BD-3790BE06A7F6}" type="pres">
      <dgm:prSet presAssocID="{E998D95E-6524-489F-8934-A80494FF8FCD}" presName="txThree" presStyleLbl="node3" presStyleIdx="3" presStyleCnt="4" custScaleX="38465" custScaleY="61399" custLinFactNeighborX="-785" custLinFactNeighborY="11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697C53-E4CA-463A-B6C5-B332E65EBB8D}" type="pres">
      <dgm:prSet presAssocID="{E998D95E-6524-489F-8934-A80494FF8FCD}" presName="horzThree" presStyleCnt="0"/>
      <dgm:spPr/>
    </dgm:pt>
  </dgm:ptLst>
  <dgm:cxnLst>
    <dgm:cxn modelId="{2B621C64-3F61-4E10-A823-1272D3AE1134}" srcId="{882B3F68-2194-4B3B-8AB2-FABDE0576A83}" destId="{69A82A67-05E4-4B46-BD6E-E14970CD62F9}" srcOrd="0" destOrd="0" parTransId="{6F627192-5D1E-4830-A595-F70E8C3BBB89}" sibTransId="{EA0FB3A9-4E01-4448-8EF6-CE119A1725A9}"/>
    <dgm:cxn modelId="{36910105-A02D-45CB-8676-C8D6E84588D7}" type="presOf" srcId="{9417716B-9194-4E7C-90A0-818D560E4E95}" destId="{D5C58198-DE3E-4FFA-A2DC-32EF1CB208FF}" srcOrd="0" destOrd="0" presId="urn:microsoft.com/office/officeart/2005/8/layout/hierarchy4"/>
    <dgm:cxn modelId="{8C053BAD-135F-4D47-9D15-A6C1763CDF64}" type="presOf" srcId="{98387087-01F7-42EC-8D92-933E389E290E}" destId="{FCDAB792-AF64-4C6A-A81D-022137DB69B9}" srcOrd="0" destOrd="0" presId="urn:microsoft.com/office/officeart/2005/8/layout/hierarchy4"/>
    <dgm:cxn modelId="{961C70A8-76C3-46B5-81F5-FD4AC5C92BA9}" srcId="{8225AAEA-1DB2-423A-8C2A-E470829A6963}" destId="{882B3F68-2194-4B3B-8AB2-FABDE0576A83}" srcOrd="1" destOrd="0" parTransId="{9179D27C-F52A-4205-AEFC-1165F6B3B0BA}" sibTransId="{2CB93AB7-F201-47D8-B82B-5590871CD51F}"/>
    <dgm:cxn modelId="{E427289E-26C2-4A2B-A5B7-80CF14D8BF13}" type="presOf" srcId="{69A82A67-05E4-4B46-BD6E-E14970CD62F9}" destId="{F68ADD1B-85D9-4B1C-8CAE-A89BA9455C28}" srcOrd="0" destOrd="0" presId="urn:microsoft.com/office/officeart/2005/8/layout/hierarchy4"/>
    <dgm:cxn modelId="{F25F421D-186A-436E-9738-F248EB01D7D7}" srcId="{49A5E538-80B3-4669-8E42-71A8776AC690}" destId="{8225AAEA-1DB2-423A-8C2A-E470829A6963}" srcOrd="0" destOrd="0" parTransId="{9E76B55A-2B71-4D56-9A13-AD64EC948F8E}" sibTransId="{D87298EE-2C4C-49E3-96A7-ED09C9F36B57}"/>
    <dgm:cxn modelId="{16893FFE-F955-4573-A6B6-A7CD8DCFBC31}" type="presOf" srcId="{E998D95E-6524-489F-8934-A80494FF8FCD}" destId="{F63AD6F5-8B64-4AC8-A2BD-3790BE06A7F6}" srcOrd="0" destOrd="0" presId="urn:microsoft.com/office/officeart/2005/8/layout/hierarchy4"/>
    <dgm:cxn modelId="{56BE134D-4F4E-446A-86C0-BC17F8251070}" srcId="{2C776CA9-F346-4892-8851-2D79C08AA7FE}" destId="{9417716B-9194-4E7C-90A0-818D560E4E95}" srcOrd="1" destOrd="0" parTransId="{44DC091E-B11F-4FB8-B3C8-6B88675743C4}" sibTransId="{07A885D7-320F-41FF-B477-B64308CDACC4}"/>
    <dgm:cxn modelId="{3EE00224-FEC1-4DAD-B74E-F850EF29FA58}" srcId="{2C776CA9-F346-4892-8851-2D79C08AA7FE}" destId="{98387087-01F7-42EC-8D92-933E389E290E}" srcOrd="0" destOrd="0" parTransId="{B7A5BEBA-A7F2-4ABE-A3BA-B649CEF64665}" sibTransId="{BFEC392F-3C9D-4617-86B1-D8ABF4E8265D}"/>
    <dgm:cxn modelId="{775C6E3E-75D6-45A5-84E3-90112EFE208E}" srcId="{882B3F68-2194-4B3B-8AB2-FABDE0576A83}" destId="{E998D95E-6524-489F-8934-A80494FF8FCD}" srcOrd="1" destOrd="0" parTransId="{0B49EFA0-6C66-43CC-A50C-FED2A219CA61}" sibTransId="{6737C2A6-C2F3-4F10-B549-88A6C1F90C20}"/>
    <dgm:cxn modelId="{3485BD3B-BAA9-40B9-8351-EA5B79496B4D}" srcId="{8225AAEA-1DB2-423A-8C2A-E470829A6963}" destId="{2C776CA9-F346-4892-8851-2D79C08AA7FE}" srcOrd="0" destOrd="0" parTransId="{C5367606-98DC-440D-99D0-E4BD61A6F529}" sibTransId="{AA967CCD-1528-4523-B67D-37CE73F8A87D}"/>
    <dgm:cxn modelId="{152EB8F0-FA04-49E2-BE36-4CDC1D331E68}" type="presOf" srcId="{8225AAEA-1DB2-423A-8C2A-E470829A6963}" destId="{59BB41E9-959B-4A59-BC3E-5144FAE7D3B0}" srcOrd="0" destOrd="0" presId="urn:microsoft.com/office/officeart/2005/8/layout/hierarchy4"/>
    <dgm:cxn modelId="{5FC00A45-D0CD-49CE-8AA6-5561A03BC9D7}" type="presOf" srcId="{2C776CA9-F346-4892-8851-2D79C08AA7FE}" destId="{1255572F-A641-4DAF-8BEF-659197DF4EAB}" srcOrd="0" destOrd="0" presId="urn:microsoft.com/office/officeart/2005/8/layout/hierarchy4"/>
    <dgm:cxn modelId="{13C33885-FA03-42CF-A4E9-18C8DE2A90DB}" type="presOf" srcId="{49A5E538-80B3-4669-8E42-71A8776AC690}" destId="{4FB99F1D-7D7C-4E5E-A29D-28A83F7E9D40}" srcOrd="0" destOrd="0" presId="urn:microsoft.com/office/officeart/2005/8/layout/hierarchy4"/>
    <dgm:cxn modelId="{ACA0ABAB-5250-4D04-8F0E-A9F1E274B050}" type="presOf" srcId="{882B3F68-2194-4B3B-8AB2-FABDE0576A83}" destId="{EC306D5B-6FC4-4BBE-A234-4A3C9AA0C338}" srcOrd="0" destOrd="0" presId="urn:microsoft.com/office/officeart/2005/8/layout/hierarchy4"/>
    <dgm:cxn modelId="{8967F8B2-F667-4743-90BD-862F6C911F25}" type="presParOf" srcId="{4FB99F1D-7D7C-4E5E-A29D-28A83F7E9D40}" destId="{BF302D8E-A7A3-4536-A869-D01F456678CD}" srcOrd="0" destOrd="0" presId="urn:microsoft.com/office/officeart/2005/8/layout/hierarchy4"/>
    <dgm:cxn modelId="{993621CC-E75A-4667-84BA-35B99135CD1C}" type="presParOf" srcId="{BF302D8E-A7A3-4536-A869-D01F456678CD}" destId="{59BB41E9-959B-4A59-BC3E-5144FAE7D3B0}" srcOrd="0" destOrd="0" presId="urn:microsoft.com/office/officeart/2005/8/layout/hierarchy4"/>
    <dgm:cxn modelId="{36761B7B-335D-4AD7-9BC5-01600DE2CB86}" type="presParOf" srcId="{BF302D8E-A7A3-4536-A869-D01F456678CD}" destId="{D63A0F9A-B9A2-4502-8E21-1056173216A7}" srcOrd="1" destOrd="0" presId="urn:microsoft.com/office/officeart/2005/8/layout/hierarchy4"/>
    <dgm:cxn modelId="{AF40D0F7-F93A-4237-9AB2-04C9FA2BC3E2}" type="presParOf" srcId="{BF302D8E-A7A3-4536-A869-D01F456678CD}" destId="{6E57D5CE-84AB-4F69-AA4D-FA579489B0B2}" srcOrd="2" destOrd="0" presId="urn:microsoft.com/office/officeart/2005/8/layout/hierarchy4"/>
    <dgm:cxn modelId="{C525F24F-7B64-4E21-9D80-305EEC167978}" type="presParOf" srcId="{6E57D5CE-84AB-4F69-AA4D-FA579489B0B2}" destId="{117DF597-5D97-4134-9563-3CA930A45896}" srcOrd="0" destOrd="0" presId="urn:microsoft.com/office/officeart/2005/8/layout/hierarchy4"/>
    <dgm:cxn modelId="{866CDC72-92E6-4E98-81D0-76C5114ACD06}" type="presParOf" srcId="{117DF597-5D97-4134-9563-3CA930A45896}" destId="{1255572F-A641-4DAF-8BEF-659197DF4EAB}" srcOrd="0" destOrd="0" presId="urn:microsoft.com/office/officeart/2005/8/layout/hierarchy4"/>
    <dgm:cxn modelId="{B0521918-2592-44D0-8D8F-46C26F419B69}" type="presParOf" srcId="{117DF597-5D97-4134-9563-3CA930A45896}" destId="{8906BA68-DC61-4C62-A908-282EC48EEA76}" srcOrd="1" destOrd="0" presId="urn:microsoft.com/office/officeart/2005/8/layout/hierarchy4"/>
    <dgm:cxn modelId="{ECCF2C90-4E1E-483A-AE5A-5308ECDDA8CB}" type="presParOf" srcId="{117DF597-5D97-4134-9563-3CA930A45896}" destId="{9A5F4D46-DEF4-4761-980A-981E0B6D81C8}" srcOrd="2" destOrd="0" presId="urn:microsoft.com/office/officeart/2005/8/layout/hierarchy4"/>
    <dgm:cxn modelId="{EE0A01DA-CE9D-4A85-ABE2-C4B2EB17765A}" type="presParOf" srcId="{9A5F4D46-DEF4-4761-980A-981E0B6D81C8}" destId="{0C0746FB-9A74-4FD1-A72F-EFCA92E8F490}" srcOrd="0" destOrd="0" presId="urn:microsoft.com/office/officeart/2005/8/layout/hierarchy4"/>
    <dgm:cxn modelId="{7542105A-2EF8-4DC3-BCAD-E7046CDBBD1E}" type="presParOf" srcId="{0C0746FB-9A74-4FD1-A72F-EFCA92E8F490}" destId="{FCDAB792-AF64-4C6A-A81D-022137DB69B9}" srcOrd="0" destOrd="0" presId="urn:microsoft.com/office/officeart/2005/8/layout/hierarchy4"/>
    <dgm:cxn modelId="{29D19747-51E4-4240-B435-DFD5797BDF42}" type="presParOf" srcId="{0C0746FB-9A74-4FD1-A72F-EFCA92E8F490}" destId="{38560D13-763A-4595-B7B9-485FC650360C}" srcOrd="1" destOrd="0" presId="urn:microsoft.com/office/officeart/2005/8/layout/hierarchy4"/>
    <dgm:cxn modelId="{FF1BF7E8-6601-4890-BA0F-05E97097F4A4}" type="presParOf" srcId="{9A5F4D46-DEF4-4761-980A-981E0B6D81C8}" destId="{1EE2D111-4629-4326-B8D0-F709685E3A16}" srcOrd="1" destOrd="0" presId="urn:microsoft.com/office/officeart/2005/8/layout/hierarchy4"/>
    <dgm:cxn modelId="{2AD3AACB-5181-4A89-B6A0-C0ECF5C9A383}" type="presParOf" srcId="{9A5F4D46-DEF4-4761-980A-981E0B6D81C8}" destId="{AFFE07C8-AD95-4899-9108-E0C56A916FDB}" srcOrd="2" destOrd="0" presId="urn:microsoft.com/office/officeart/2005/8/layout/hierarchy4"/>
    <dgm:cxn modelId="{1344D6CD-9F0B-4D76-A627-99795A2A333C}" type="presParOf" srcId="{AFFE07C8-AD95-4899-9108-E0C56A916FDB}" destId="{D5C58198-DE3E-4FFA-A2DC-32EF1CB208FF}" srcOrd="0" destOrd="0" presId="urn:microsoft.com/office/officeart/2005/8/layout/hierarchy4"/>
    <dgm:cxn modelId="{9D693700-5C99-4143-A8FB-E59F96B7AAD2}" type="presParOf" srcId="{AFFE07C8-AD95-4899-9108-E0C56A916FDB}" destId="{0ED10AA7-A16A-43F2-9E78-D6353DC663E5}" srcOrd="1" destOrd="0" presId="urn:microsoft.com/office/officeart/2005/8/layout/hierarchy4"/>
    <dgm:cxn modelId="{1D44D4ED-CD09-474A-9215-132107D689C0}" type="presParOf" srcId="{6E57D5CE-84AB-4F69-AA4D-FA579489B0B2}" destId="{F07B6E94-7F06-41F2-8CAA-C80D6B7E01EE}" srcOrd="1" destOrd="0" presId="urn:microsoft.com/office/officeart/2005/8/layout/hierarchy4"/>
    <dgm:cxn modelId="{E381511F-9CB8-41CD-919A-DCFF6468F923}" type="presParOf" srcId="{6E57D5CE-84AB-4F69-AA4D-FA579489B0B2}" destId="{C559C77F-7678-4375-8976-C930D8596C7F}" srcOrd="2" destOrd="0" presId="urn:microsoft.com/office/officeart/2005/8/layout/hierarchy4"/>
    <dgm:cxn modelId="{165A4C7C-8741-4CB5-8D0A-B2CA675D067F}" type="presParOf" srcId="{C559C77F-7678-4375-8976-C930D8596C7F}" destId="{EC306D5B-6FC4-4BBE-A234-4A3C9AA0C338}" srcOrd="0" destOrd="0" presId="urn:microsoft.com/office/officeart/2005/8/layout/hierarchy4"/>
    <dgm:cxn modelId="{C6147130-AF1B-43BC-B092-A32CA4F8035E}" type="presParOf" srcId="{C559C77F-7678-4375-8976-C930D8596C7F}" destId="{0788FD42-49E6-4346-A4EA-461E5F235149}" srcOrd="1" destOrd="0" presId="urn:microsoft.com/office/officeart/2005/8/layout/hierarchy4"/>
    <dgm:cxn modelId="{FA19D73D-A08E-46D6-B1B8-27752A483817}" type="presParOf" srcId="{C559C77F-7678-4375-8976-C930D8596C7F}" destId="{519940E5-B587-47C9-A326-2F6720700DD8}" srcOrd="2" destOrd="0" presId="urn:microsoft.com/office/officeart/2005/8/layout/hierarchy4"/>
    <dgm:cxn modelId="{4B4DFCE0-E629-4C55-9CD3-A9E7C77BDF10}" type="presParOf" srcId="{519940E5-B587-47C9-A326-2F6720700DD8}" destId="{59F59B7D-66E1-4125-9259-508656626E0B}" srcOrd="0" destOrd="0" presId="urn:microsoft.com/office/officeart/2005/8/layout/hierarchy4"/>
    <dgm:cxn modelId="{7BD95362-258B-45EA-8DF3-E6B730FAE668}" type="presParOf" srcId="{59F59B7D-66E1-4125-9259-508656626E0B}" destId="{F68ADD1B-85D9-4B1C-8CAE-A89BA9455C28}" srcOrd="0" destOrd="0" presId="urn:microsoft.com/office/officeart/2005/8/layout/hierarchy4"/>
    <dgm:cxn modelId="{B660C2D6-7643-492C-B675-1B55643E718C}" type="presParOf" srcId="{59F59B7D-66E1-4125-9259-508656626E0B}" destId="{345C67B8-F8EF-498B-887F-CA19E4D2C6D1}" srcOrd="1" destOrd="0" presId="urn:microsoft.com/office/officeart/2005/8/layout/hierarchy4"/>
    <dgm:cxn modelId="{7DF91CCE-ACC0-4E22-AFC1-845D618EB04A}" type="presParOf" srcId="{519940E5-B587-47C9-A326-2F6720700DD8}" destId="{E10D6CB6-AB79-46CA-9B76-BE0F6E1C3112}" srcOrd="1" destOrd="0" presId="urn:microsoft.com/office/officeart/2005/8/layout/hierarchy4"/>
    <dgm:cxn modelId="{0A1A8194-5EE6-43BB-B402-3311ECEC4AE9}" type="presParOf" srcId="{519940E5-B587-47C9-A326-2F6720700DD8}" destId="{19B37305-B6B8-4B62-A0ED-CAB947BE4AD8}" srcOrd="2" destOrd="0" presId="urn:microsoft.com/office/officeart/2005/8/layout/hierarchy4"/>
    <dgm:cxn modelId="{2BD73366-EF98-4D46-84CF-5E309E27EBFF}" type="presParOf" srcId="{19B37305-B6B8-4B62-A0ED-CAB947BE4AD8}" destId="{F63AD6F5-8B64-4AC8-A2BD-3790BE06A7F6}" srcOrd="0" destOrd="0" presId="urn:microsoft.com/office/officeart/2005/8/layout/hierarchy4"/>
    <dgm:cxn modelId="{0FCD580E-1F0E-4748-97D2-42B748E30F96}" type="presParOf" srcId="{19B37305-B6B8-4B62-A0ED-CAB947BE4AD8}" destId="{AD697C53-E4CA-463A-B6C5-B332E65EBB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ABCB-2BE8-48DE-BF99-9D65B8FB8B85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0124-BE1F-4415-8A6E-077EC0C60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76947-F242-479E-BC25-3E8B5911C9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6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3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2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0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5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32A8-B113-4465-925F-043EC16B143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FF27-B973-4CDA-BA37-16524686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8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3631" y="685800"/>
            <a:ext cx="718457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স্বাগতম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31" y="2381250"/>
            <a:ext cx="7184569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72020"/>
            <a:ext cx="3456714" cy="2471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6" y="3847390"/>
            <a:ext cx="3823063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9" y="1104677"/>
            <a:ext cx="38100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47390"/>
            <a:ext cx="3505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2800" b="1" dirty="0" smtClean="0"/>
              <a:t>নিম্নের লেনদেনগুলির জাবেদায় লিপিবদ্ধ করঃ</a:t>
            </a:r>
          </a:p>
          <a:p>
            <a:pPr algn="just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জনাব রহমান ২০১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ইং সালের ১লা জানুয়ারী নগদ ৫০,০০০টাকা এবং ২০,০০০টাকার পণ্যদ্রব্য নিয়ে ব্যবসায় আরম্ভ করেন।</a:t>
            </a:r>
          </a:p>
          <a:p>
            <a:pPr marL="0" indent="0" algn="just">
              <a:buNone/>
            </a:pPr>
            <a:endPara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২০১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জানু:    ১. মনিহারি দ্রব্য ক্রয় ৯,০০০ টাকা ।</a:t>
            </a: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২. যন্ত্রপাতি ক্রয় ১২,০০০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৩. জসিমের নিকট থেকে প্রাপ্তি ১৫,০০০ টাকা ।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৪. ব্যাংক হিসাব খোলা হল ৮,০০০ টাকা।</a:t>
            </a:r>
          </a:p>
          <a:p>
            <a:pPr marL="0" indent="0">
              <a:buNone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৫. ধারে পণ্য ক্রয় ৫,০০০ টাকা।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34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86600" cy="12954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জাবেদা কাকে বলে?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জাবেদার ছকের ঘর কয়টি?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বাট্টা কত প্রকার ও কি কি?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জাবেদায় কয়টি টাকার ঘর থাকে?</a:t>
            </a:r>
          </a:p>
        </p:txBody>
      </p:sp>
    </p:spTree>
    <p:extLst>
      <p:ext uri="{BB962C8B-B14F-4D97-AF65-F5344CB8AC3E}">
        <p14:creationId xmlns:p14="http://schemas.microsoft.com/office/powerpoint/2010/main" val="34520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জনাব আহসান ২০১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সালের ১লা জুন তারিখে নগদ ৫০,০০০ টাকা এবং ২০,০০০ টাকার ব্যাংক ঋণ নিয়ে ব্যবসায় করেন। উক্ত মাসে তার ব্যবসায়ে অন্যান লেনদেনছিল-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সোনালী ব্যাংকে হিসাব খোলা হল ২০,০০০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অফিসের জন্য কম্পিউটার ক্রয় ২২,০০০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 বাবদ চেকপ্রাপ্তি ১,০০০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আবুলের নিকট হতে ক্রয় ১৫,০০০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ভাড়া অগ্রিম পরিশোধ ৪,০০০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আবুলের নিকট পণ্য ফেরত পাঠানো হল ১,০০০ টাকা।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প্রচার বাবদ ব্যয় ৩,০০০ টাকা।</a:t>
            </a:r>
          </a:p>
        </p:txBody>
      </p:sp>
    </p:spTree>
    <p:extLst>
      <p:ext uri="{BB962C8B-B14F-4D97-AF65-F5344CB8AC3E}">
        <p14:creationId xmlns:p14="http://schemas.microsoft.com/office/powerpoint/2010/main" val="37249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67" y="-38100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953000" y="4570912"/>
            <a:ext cx="4038600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3244334"/>
            <a:ext cx="5029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88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76399"/>
            <a:ext cx="301151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BD" sz="4800" b="1" dirty="0"/>
              <a:t/>
            </a:r>
            <a:br>
              <a:rPr lang="bn-BD" sz="4800" b="1" dirty="0"/>
            </a:br>
            <a:endParaRPr lang="bn-BD" sz="48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457200"/>
            <a:ext cx="67056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prstClr val="black"/>
                </a:solidFill>
              </a:rPr>
              <a:t>পাঠ পরিচিতি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461229"/>
            <a:ext cx="7239000" cy="40157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>
                <a:solidFill>
                  <a:schemeClr val="bg1"/>
                </a:solidFill>
              </a:rPr>
              <a:t>শ্রেনী:	৯</a:t>
            </a:r>
            <a:r>
              <a:rPr lang="bn-BD" sz="4000" dirty="0" smtClean="0">
                <a:solidFill>
                  <a:schemeClr val="bg1"/>
                </a:solidFill>
              </a:rPr>
              <a:t>ম</a:t>
            </a:r>
            <a:r>
              <a:rPr lang="bn-BD" sz="4000" dirty="0">
                <a:solidFill>
                  <a:schemeClr val="bg1"/>
                </a:solidFill>
              </a:rPr>
              <a:t/>
            </a:r>
            <a:br>
              <a:rPr lang="bn-BD" sz="4000" dirty="0">
                <a:solidFill>
                  <a:schemeClr val="bg1"/>
                </a:solidFill>
              </a:rPr>
            </a:br>
            <a:r>
              <a:rPr lang="bn-BD" sz="4000" dirty="0">
                <a:solidFill>
                  <a:schemeClr val="bg1"/>
                </a:solidFill>
              </a:rPr>
              <a:t>বিষয়:	</a:t>
            </a:r>
            <a:r>
              <a:rPr lang="bn-BD" sz="4000" dirty="0" smtClean="0">
                <a:solidFill>
                  <a:schemeClr val="bg1"/>
                </a:solidFill>
              </a:rPr>
              <a:t>হিসাব বিজ্ঞান</a:t>
            </a:r>
            <a:r>
              <a:rPr lang="bn-BD" sz="4000" dirty="0">
                <a:solidFill>
                  <a:schemeClr val="bg1"/>
                </a:solidFill>
              </a:rPr>
              <a:t/>
            </a:r>
            <a:br>
              <a:rPr lang="bn-BD" sz="4000" dirty="0">
                <a:solidFill>
                  <a:schemeClr val="bg1"/>
                </a:solidFill>
              </a:rPr>
            </a:br>
            <a:r>
              <a:rPr lang="bn-BD" sz="4000" dirty="0">
                <a:solidFill>
                  <a:schemeClr val="bg1"/>
                </a:solidFill>
              </a:rPr>
              <a:t>সময়:	</a:t>
            </a:r>
            <a:r>
              <a:rPr lang="bn-BD" sz="4000" dirty="0" smtClean="0">
                <a:solidFill>
                  <a:schemeClr val="bg1"/>
                </a:solidFill>
              </a:rPr>
              <a:t>৪</a:t>
            </a:r>
            <a:r>
              <a:rPr lang="en-US" sz="4000" dirty="0" smtClean="0">
                <a:solidFill>
                  <a:schemeClr val="bg1"/>
                </a:solidFill>
              </a:rPr>
              <a:t>০</a:t>
            </a:r>
            <a:r>
              <a:rPr lang="bn-BD" sz="4000" dirty="0" smtClean="0">
                <a:solidFill>
                  <a:schemeClr val="bg1"/>
                </a:solidFill>
              </a:rPr>
              <a:t> </a:t>
            </a:r>
            <a:r>
              <a:rPr lang="bn-BD" sz="4000" dirty="0">
                <a:solidFill>
                  <a:schemeClr val="bg1"/>
                </a:solidFill>
              </a:rPr>
              <a:t>মিনিট</a:t>
            </a:r>
          </a:p>
          <a:p>
            <a:pPr lvl="0" algn="ctr"/>
            <a:r>
              <a:rPr lang="bn-BD" sz="4000" dirty="0">
                <a:solidFill>
                  <a:schemeClr val="bg1"/>
                </a:solidFill>
              </a:rPr>
              <a:t>তারিখ:	</a:t>
            </a:r>
            <a:r>
              <a:rPr lang="en-US" sz="4000" dirty="0" smtClean="0">
                <a:solidFill>
                  <a:schemeClr val="bg1"/>
                </a:solidFill>
              </a:rPr>
              <a:t>১৭</a:t>
            </a:r>
            <a:r>
              <a:rPr lang="bn-BD" sz="4000" dirty="0" smtClean="0">
                <a:solidFill>
                  <a:schemeClr val="bg1"/>
                </a:solidFill>
              </a:rPr>
              <a:t>-</a:t>
            </a:r>
            <a:r>
              <a:rPr lang="en-US" sz="4000" dirty="0" smtClean="0">
                <a:solidFill>
                  <a:schemeClr val="bg1"/>
                </a:solidFill>
              </a:rPr>
              <a:t>১১</a:t>
            </a:r>
            <a:r>
              <a:rPr lang="bn-BD" sz="4000" dirty="0" smtClean="0">
                <a:solidFill>
                  <a:schemeClr val="bg1"/>
                </a:solidFill>
              </a:rPr>
              <a:t>-২০১</a:t>
            </a:r>
            <a:r>
              <a:rPr lang="en-US" sz="4000" dirty="0">
                <a:solidFill>
                  <a:schemeClr val="bg1"/>
                </a:solidFill>
              </a:rPr>
              <a:t>৯</a:t>
            </a:r>
            <a:r>
              <a:rPr lang="bn-BD" sz="4000" dirty="0" smtClean="0">
                <a:solidFill>
                  <a:schemeClr val="bg1"/>
                </a:solidFill>
              </a:rPr>
              <a:t>ইং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04243"/>
      </p:ext>
    </p:extLst>
  </p:cSld>
  <p:clrMapOvr>
    <a:masterClrMapping/>
  </p:clrMapOvr>
  <p:transition spd="slow" advTm="260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0" y="285750"/>
            <a:ext cx="3727370" cy="299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1" y="3505199"/>
            <a:ext cx="3727370" cy="2981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62" y="3505199"/>
            <a:ext cx="3972524" cy="3016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61" y="248738"/>
            <a:ext cx="3972525" cy="30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4525963"/>
          </a:xfrm>
        </p:spPr>
        <p:txBody>
          <a:bodyPr/>
          <a:lstStyle/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আজজের পাঠ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19200" y="2057400"/>
            <a:ext cx="6019800" cy="2438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00B050"/>
                </a:solidFill>
              </a:rPr>
              <a:t>জাবেদা</a:t>
            </a:r>
            <a:r>
              <a:rPr lang="bn-BD" sz="8000" dirty="0" smtClean="0"/>
              <a:t>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860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830763"/>
          </a:xfr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ছক সর্ম্পকে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জাবেদার শ্রেনী বিভাগ করতে পারবে।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বাট্রার প্রকারভেদ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লেনদেনের জাবেদা লিপিবদ্ধ করতে পারবে।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6477000" cy="1219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C000"/>
                </a:solidFill>
              </a:rPr>
              <a:t>জাবেদার ছক</a:t>
            </a:r>
            <a:endParaRPr lang="en-US" sz="7200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94145"/>
              </p:ext>
            </p:extLst>
          </p:nvPr>
        </p:nvGraphicFramePr>
        <p:xfrm>
          <a:off x="381000" y="2438400"/>
          <a:ext cx="8382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200400"/>
                <a:gridCol w="685800"/>
                <a:gridCol w="1676400"/>
                <a:gridCol w="1676400"/>
              </a:tblGrid>
              <a:tr h="1000330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ক্রমিক</a:t>
                      </a:r>
                      <a:r>
                        <a:rPr lang="bn-BD" baseline="0" dirty="0" smtClean="0"/>
                        <a:t> নং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বিবরণ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খ.পৃ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ডেবিট টাকা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ক্রেডিট</a:t>
                      </a:r>
                      <a:r>
                        <a:rPr lang="bn-BD" baseline="0" dirty="0" smtClean="0"/>
                        <a:t> টাকা</a:t>
                      </a:r>
                      <a:endParaRPr lang="en-US" dirty="0"/>
                    </a:p>
                  </a:txBody>
                  <a:tcPr/>
                </a:tc>
              </a:tr>
              <a:tr h="29620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4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94397337"/>
              </p:ext>
            </p:extLst>
          </p:nvPr>
        </p:nvGraphicFramePr>
        <p:xfrm>
          <a:off x="228600" y="381000"/>
          <a:ext cx="8686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8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676442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59159507"/>
              </p:ext>
            </p:extLst>
          </p:nvPr>
        </p:nvGraphicFramePr>
        <p:xfrm>
          <a:off x="685800" y="381000"/>
          <a:ext cx="731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681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259</Words>
  <Application>Microsoft Office PowerPoint</Application>
  <PresentationFormat>On-screen Show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আজজের পাঠ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মূল্যায়নঃ</vt:lpstr>
      <vt:lpstr>বাড়ির কাজঃ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SRDL ABUL KALAM</cp:lastModifiedBy>
  <cp:revision>14</cp:revision>
  <dcterms:created xsi:type="dcterms:W3CDTF">2014-06-20T04:35:40Z</dcterms:created>
  <dcterms:modified xsi:type="dcterms:W3CDTF">2019-11-17T04:25:25Z</dcterms:modified>
</cp:coreProperties>
</file>