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58" r:id="rId11"/>
    <p:sldId id="270" r:id="rId12"/>
    <p:sldId id="271" r:id="rId13"/>
    <p:sldId id="265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7F60F-92B1-43D5-A9B5-1359FFCEA7AE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2D030C-6343-41F3-9525-253B6B85A2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5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D030C-6343-41F3-9525-253B6B85A2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8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D030C-6343-41F3-9525-253B6B85A2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7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8839200" cy="63246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90600" y="1447800"/>
            <a:ext cx="7848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9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7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1000" y="1828800"/>
            <a:ext cx="8153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533400"/>
            <a:ext cx="822960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2800" b="1" dirty="0" smtClean="0"/>
              <a:t>১ ব্যাংকে জমা দেওয়া হলো ১০,০০০ টাকা ।</a:t>
            </a:r>
          </a:p>
          <a:p>
            <a:r>
              <a:rPr lang="bn-BD" sz="2800" b="1" dirty="0" smtClean="0"/>
              <a:t>২ ব্যক্তিগত পুকুরের মাছ বিক্রয় ৫,০০০ টাকা ।  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057400"/>
            <a:ext cx="7772400" cy="4401205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প্রথমটি লেনদেন কিন্তু দ্বিতীয়টি লেনদেন নয় এটি একটি ঘটনা। কারণ প্রথমটির দ্বারা ব্যবসায়ের আর্থিক অবস্তার পরিবর্তন  হয়েছে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কিন্তু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দ্বিতীয়টির দ্বারা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আর্থিক অবস্তার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কোন পরিবর্তন হয় নাই।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26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772400" cy="45720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5029200"/>
            <a:ext cx="76962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এটা একটা লেনদেনের ছবি। কারণ  এখানে আর্থিক আবস্তার পরিবর্তন হচ্ছে।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9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90568" cy="50292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" y="5334000"/>
            <a:ext cx="7315200" cy="110799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এটা একটা ঘটনা ।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6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914400"/>
            <a:ext cx="6858000" cy="1446550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দলীয়  কাজ</a:t>
            </a:r>
            <a:endParaRPr lang="bn-BD" sz="1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00400"/>
            <a:ext cx="8001000" cy="2123658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প্রতি 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৫ জনের একটি  দল গঠন।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লেনদেন এবং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কোনটি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লেনদেন নয় এমন তিনটি করে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ঘটনা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5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1447800" y="762000"/>
            <a:ext cx="7467600" cy="1295400"/>
          </a:xfrm>
          <a:prstGeom prst="homePlate">
            <a:avLst/>
          </a:prstGeom>
          <a:solidFill>
            <a:srgbClr val="C00000"/>
          </a:solidFill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95400" y="2254045"/>
            <a:ext cx="6934200" cy="4038600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762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 লেনদেন  কাকে বলে ?</a:t>
            </a:r>
          </a:p>
          <a:p>
            <a:pPr algn="ctr"/>
            <a:r>
              <a:rPr lang="bn-BD" sz="3600" b="1" dirty="0">
                <a:ln w="762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  </a:t>
            </a:r>
            <a:r>
              <a:rPr lang="bn-BD" sz="3600" b="1" dirty="0" smtClean="0">
                <a:ln w="762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   কাকে </a:t>
            </a:r>
            <a:r>
              <a:rPr lang="bn-BD" sz="3600" b="1" dirty="0">
                <a:ln w="762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 </a:t>
            </a:r>
            <a:r>
              <a:rPr lang="bn-BD" sz="3600" b="1" dirty="0" smtClean="0">
                <a:ln w="762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3200" b="1" dirty="0" smtClean="0">
                <a:ln w="762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 লেনদেন চেনার উপায় কি?</a:t>
            </a:r>
            <a:r>
              <a:rPr lang="bn-BD" sz="2800" b="1" dirty="0" smtClean="0">
                <a:ln w="762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b="1" dirty="0" smtClean="0">
                <a:ln w="76200">
                  <a:noFill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 কর ।</a:t>
            </a:r>
            <a:endParaRPr lang="en-US" sz="1050" b="1" dirty="0">
              <a:ln>
                <a:solidFill>
                  <a:srgbClr val="FF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9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19100" y="228600"/>
            <a:ext cx="8001000" cy="1524000"/>
          </a:xfrm>
          <a:prstGeom prst="triangle">
            <a:avLst>
              <a:gd name="adj" fmla="val 50968"/>
            </a:avLst>
          </a:prstGeom>
          <a:solidFill>
            <a:schemeClr val="accent3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02658" y="1905000"/>
            <a:ext cx="5638800" cy="3886200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  এমন ৫টি ঘটনা লিখ। লেনদেন নয় 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 </a:t>
            </a:r>
            <a:r>
              <a:rPr lang="bn-BD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৫টি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 লিখ।</a:t>
            </a:r>
          </a:p>
          <a:p>
            <a:pPr algn="ctr"/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0" y="609600"/>
            <a:ext cx="8382000" cy="5984966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0822" y="1600200"/>
            <a:ext cx="754597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99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ন্যবাদ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6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4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685800" y="685800"/>
            <a:ext cx="7543800" cy="1600200"/>
          </a:xfrm>
          <a:prstGeom prst="triangle">
            <a:avLst>
              <a:gd name="adj" fmla="val 5058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" y="2932471"/>
            <a:ext cx="8572500" cy="323165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bn-BD" sz="4800" b="1" dirty="0" smtClean="0"/>
              <a:t>   </a:t>
            </a:r>
            <a:r>
              <a:rPr lang="bn-BD" sz="4800" b="1" dirty="0"/>
              <a:t> </a:t>
            </a:r>
            <a:r>
              <a:rPr lang="bn-BD" sz="4800" b="1" dirty="0" smtClean="0"/>
              <a:t>- নবম </a:t>
            </a:r>
          </a:p>
          <a:p>
            <a:r>
              <a:rPr lang="bn-BD" sz="4800" b="1" dirty="0"/>
              <a:t> </a:t>
            </a:r>
            <a:r>
              <a:rPr lang="bn-BD" sz="4800" b="1" dirty="0" smtClean="0"/>
              <a:t>বিষয়  - হিসাব বিজ্ঞান</a:t>
            </a:r>
          </a:p>
          <a:p>
            <a:r>
              <a:rPr lang="bn-BD" sz="4800" b="1" dirty="0"/>
              <a:t> </a:t>
            </a:r>
            <a:r>
              <a:rPr lang="bn-BD" sz="4800" b="1" dirty="0" smtClean="0"/>
              <a:t>সময়  </a:t>
            </a:r>
            <a:r>
              <a:rPr lang="en-US" sz="4800" b="1" dirty="0" smtClean="0"/>
              <a:t> </a:t>
            </a:r>
            <a:r>
              <a:rPr lang="bn-BD" sz="4800" b="1" dirty="0" smtClean="0"/>
              <a:t>-   </a:t>
            </a:r>
            <a:r>
              <a:rPr lang="en-US" sz="4800" b="1" dirty="0" smtClean="0"/>
              <a:t>৪০</a:t>
            </a:r>
            <a:r>
              <a:rPr lang="bn-BD" sz="4800" b="1" dirty="0" smtClean="0"/>
              <a:t> মিনিট </a:t>
            </a:r>
          </a:p>
          <a:p>
            <a:r>
              <a:rPr lang="bn-BD" sz="4800" b="1" dirty="0"/>
              <a:t> </a:t>
            </a:r>
            <a:r>
              <a:rPr lang="bn-BD" sz="4800" b="1" dirty="0" smtClean="0"/>
              <a:t>তারিখ </a:t>
            </a:r>
            <a:r>
              <a:rPr lang="bn-BD" sz="4800" b="1" dirty="0" smtClean="0"/>
              <a:t>-</a:t>
            </a:r>
            <a:r>
              <a:rPr lang="en-US" sz="4800" b="1" dirty="0" smtClean="0"/>
              <a:t>১৭</a:t>
            </a:r>
            <a:r>
              <a:rPr lang="bn-BD" sz="4800" b="1" dirty="0" smtClean="0"/>
              <a:t>/</a:t>
            </a:r>
            <a:r>
              <a:rPr lang="en-US" sz="4800" b="1" dirty="0" smtClean="0"/>
              <a:t>১১</a:t>
            </a:r>
            <a:r>
              <a:rPr lang="bn-BD" sz="4800" b="1" dirty="0" smtClean="0"/>
              <a:t>/২০১</a:t>
            </a:r>
            <a:r>
              <a:rPr lang="en-US" sz="4800" b="1" dirty="0" smtClean="0"/>
              <a:t>৯</a:t>
            </a:r>
            <a:r>
              <a:rPr lang="bn-BD" sz="4800" b="1" dirty="0" smtClean="0"/>
              <a:t>ইং</a:t>
            </a:r>
            <a:r>
              <a:rPr lang="bn-BD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6943" y="609600"/>
            <a:ext cx="8033657" cy="5840211"/>
            <a:chOff x="576943" y="609600"/>
            <a:chExt cx="8033657" cy="5840211"/>
          </a:xfrm>
        </p:grpSpPr>
        <p:sp>
          <p:nvSpPr>
            <p:cNvPr id="6" name="TextBox 5"/>
            <p:cNvSpPr txBox="1"/>
            <p:nvPr/>
          </p:nvSpPr>
          <p:spPr>
            <a:xfrm>
              <a:off x="609600" y="5434148"/>
              <a:ext cx="8001000" cy="1015663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6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এটা </a:t>
              </a:r>
              <a:r>
                <a:rPr lang="en-US" sz="48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একটা ব্যাংকের  ছবি ।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943" y="609600"/>
              <a:ext cx="7543800" cy="4687498"/>
            </a:xfrm>
            <a:prstGeom prst="rect">
              <a:avLst/>
            </a:prstGeom>
            <a:ln w="7620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7134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" y="228600"/>
            <a:ext cx="7924800" cy="4648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1000" y="5105400"/>
            <a:ext cx="8202561" cy="830997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8900000" scaled="1"/>
            <a:tileRect/>
          </a:gra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বলতো এইগুলো দ্বারা আমরা কি বুঝি।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8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762000"/>
            <a:ext cx="5791200" cy="110799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6600" b="1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90800"/>
            <a:ext cx="6553200" cy="26468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লেনদেন 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9" y="152401"/>
            <a:ext cx="8085110" cy="5029200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81200" y="5638800"/>
            <a:ext cx="5791200" cy="769441"/>
          </a:xfrm>
          <a:prstGeom prst="rect">
            <a:avLst/>
          </a:prstGeom>
          <a:solidFill>
            <a:srgbClr val="7030A0"/>
          </a:solidFill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এটি একটি লেনদেন।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6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683623"/>
            <a:ext cx="7924800" cy="861774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শেষে শিক্ষাথীরা     ..................</a:t>
            </a:r>
            <a:endParaRPr lang="en-US" sz="1200" b="1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86000"/>
            <a:ext cx="7772400" cy="2585323"/>
          </a:xfrm>
          <a:prstGeom prst="rec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IN" sz="3200" dirty="0" smtClean="0"/>
              <a:t>১.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লেনদেনর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 তা বলতে  পারবে ।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ঘটনা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 তা  বলতে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ঘটনা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  লেনদেনর 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পার্থক্য  ব্যাখ্যা করতে পারবে ।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43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638800"/>
            <a:ext cx="7239000" cy="923330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কিন্তু এইটি </a:t>
            </a:r>
            <a:r>
              <a:rPr lang="bn-BD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B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 নয় ।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2292" y="324433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444948" cy="5347010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5794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241</Words>
  <Application>Microsoft Office PowerPoint</Application>
  <PresentationFormat>On-screen Show (4:3)</PresentationFormat>
  <Paragraphs>39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 Hossain</dc:creator>
  <cp:lastModifiedBy>SRDL ABUL KALAM</cp:lastModifiedBy>
  <cp:revision>117</cp:revision>
  <dcterms:created xsi:type="dcterms:W3CDTF">2006-08-16T00:00:00Z</dcterms:created>
  <dcterms:modified xsi:type="dcterms:W3CDTF">2019-11-17T04:35:41Z</dcterms:modified>
</cp:coreProperties>
</file>