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0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5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6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6003-AD41-42A7-BFDC-56656D534A4F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A1DB-79EF-4874-AC21-66BC2F53E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0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6" y="436729"/>
            <a:ext cx="7560860" cy="2215991"/>
          </a:xfrm>
          <a:prstGeom prst="rect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  <a:softEdge rad="127000"/>
          </a:effectLst>
          <a:scene3d>
            <a:camera prst="perspectiveBelow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20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C377D-795D-4DF2-9300-4424910AA714}"/>
              </a:ext>
            </a:extLst>
          </p:cNvPr>
          <p:cNvSpPr txBox="1"/>
          <p:nvPr/>
        </p:nvSpPr>
        <p:spPr>
          <a:xfrm>
            <a:off x="5334000" y="519546"/>
            <a:ext cx="1524000" cy="58189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bn-B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ADAD4-1980-469F-A4D4-49741A9E7ED9}"/>
              </a:ext>
            </a:extLst>
          </p:cNvPr>
          <p:cNvSpPr txBox="1"/>
          <p:nvPr/>
        </p:nvSpPr>
        <p:spPr>
          <a:xfrm>
            <a:off x="1080654" y="2767280"/>
            <a:ext cx="10030691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4058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1" y="318574"/>
            <a:ext cx="7200000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776" y="982639"/>
            <a:ext cx="9635320" cy="429146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অষ্টম শ্রেণি</a:t>
            </a:r>
          </a:p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তৃতীয়  অধ্যায়</a:t>
            </a:r>
          </a:p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</a:p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সময়: ৬০ মিনিট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3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80179" y="805218"/>
            <a:ext cx="3903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967" y="1636215"/>
            <a:ext cx="110137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দেশীয়,ব্রিটিশ ও আন্তর্জাতিক পরিমাপ পদ্ধতি ব্যাখ্যা করতে পারবে এবং সংশ্লিষ্ট পদ্ধতির সাহায্যে দৈর্ঘ্য, ক্ষেত্রফল,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ওজন ও তরল পদার্থের আয়তন নির্ণয় সংবলিত সমস্যার সমাধান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5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3547" y="412203"/>
            <a:ext cx="47067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বিভাজিত 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090" y="2150537"/>
            <a:ext cx="107958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 পরিমাপ পদ্ধতি ব্যবহার করে দৈর্ঘ্য, ক্ষেত্রফল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সংবলিত সমস্যার সমাধান করতে পারবে।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5667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04717" y="1965278"/>
            <a:ext cx="3600000" cy="295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7328847" y="2115403"/>
            <a:ext cx="4408227" cy="295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16653" y="477671"/>
            <a:ext cx="4428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লক্ষ্য কর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8391495" y="3244334"/>
            <a:ext cx="23952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চতর্ভুজক্ষেত্র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2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EE67C0-A893-4FE2-AA72-52480605EC9E}"/>
              </a:ext>
            </a:extLst>
          </p:cNvPr>
          <p:cNvSpPr txBox="1"/>
          <p:nvPr/>
        </p:nvSpPr>
        <p:spPr>
          <a:xfrm>
            <a:off x="2635045" y="388618"/>
            <a:ext cx="632214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89656-C3BF-48CD-80FF-AE2F554613F7}"/>
              </a:ext>
            </a:extLst>
          </p:cNvPr>
          <p:cNvSpPr txBox="1"/>
          <p:nvPr/>
        </p:nvSpPr>
        <p:spPr>
          <a:xfrm>
            <a:off x="1319980" y="1851654"/>
            <a:ext cx="8952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 ক্ষেত্রফল নির্ণয়রে সূত্র কী?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84295-D7C7-4352-A78D-93D6EE88DF60}"/>
              </a:ext>
            </a:extLst>
          </p:cNvPr>
          <p:cNvSpPr txBox="1"/>
          <p:nvPr/>
        </p:nvSpPr>
        <p:spPr>
          <a:xfrm>
            <a:off x="1319980" y="3367720"/>
            <a:ext cx="8952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ত্রিভুজক্ষেত্রের ক্ষেত্রফল নির্ণয়রে সূত্র কী?</a:t>
            </a:r>
          </a:p>
        </p:txBody>
      </p:sp>
    </p:spTree>
    <p:extLst>
      <p:ext uri="{BB962C8B-B14F-4D97-AF65-F5344CB8AC3E}">
        <p14:creationId xmlns:p14="http://schemas.microsoft.com/office/powerpoint/2010/main" val="38370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7043" y="2349753"/>
            <a:ext cx="4320000" cy="2160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62091" y="2706764"/>
            <a:ext cx="3514498" cy="14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1252" y="2312834"/>
            <a:ext cx="779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1480" y="2891788"/>
            <a:ext cx="317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2307" y="2923136"/>
            <a:ext cx="273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7177" y="4083501"/>
            <a:ext cx="826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৩মি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9574" y="2630749"/>
            <a:ext cx="1232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৬০মি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2862" y="2967501"/>
            <a:ext cx="511500" cy="1116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০মি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6361" y="550597"/>
            <a:ext cx="3737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C9AC70-28DF-4431-889A-F29215BDD397}"/>
              </a:ext>
            </a:extLst>
          </p:cNvPr>
          <p:cNvSpPr txBox="1"/>
          <p:nvPr/>
        </p:nvSpPr>
        <p:spPr>
          <a:xfrm>
            <a:off x="2537916" y="5300154"/>
            <a:ext cx="7654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রঙিন অংশের ক্ষেত্রফল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val="148326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6BD603F1-4DB9-461E-87BF-23D2F25A5BDB}"/>
              </a:ext>
            </a:extLst>
          </p:cNvPr>
          <p:cNvSpPr/>
          <p:nvPr/>
        </p:nvSpPr>
        <p:spPr>
          <a:xfrm>
            <a:off x="3528901" y="958681"/>
            <a:ext cx="5541358" cy="4050755"/>
          </a:xfrm>
          <a:prstGeom prst="triangle">
            <a:avLst>
              <a:gd name="adj" fmla="val 502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ত্রিভুজক্ষেত্র</a:t>
            </a:r>
            <a:endParaRPr lang="en-US" sz="5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8B08F7-C5A3-4CAD-9E02-2B94C0B6FD70}"/>
              </a:ext>
            </a:extLst>
          </p:cNvPr>
          <p:cNvSpPr/>
          <p:nvPr/>
        </p:nvSpPr>
        <p:spPr>
          <a:xfrm>
            <a:off x="503903" y="5191433"/>
            <a:ext cx="11184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ত্রিভুজটির ভূমি ৫৬মি. এবং ক্ষেত্রফল ২২৪ বর্গমি হলে উচ্চতা নির্ণয় কর।</a:t>
            </a:r>
            <a:endParaRPr lang="bn-BD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4C765B-CCE3-4645-9931-B3730E30FC34}"/>
              </a:ext>
            </a:extLst>
          </p:cNvPr>
          <p:cNvSpPr/>
          <p:nvPr/>
        </p:nvSpPr>
        <p:spPr>
          <a:xfrm>
            <a:off x="3084432" y="35351"/>
            <a:ext cx="6430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2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121</Words>
  <Application>Microsoft Office PowerPoint</Application>
  <PresentationFormat>Widescreen</PresentationFormat>
  <Paragraphs>33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Sujit Biswas</cp:lastModifiedBy>
  <cp:revision>17</cp:revision>
  <dcterms:created xsi:type="dcterms:W3CDTF">2017-09-18T05:49:27Z</dcterms:created>
  <dcterms:modified xsi:type="dcterms:W3CDTF">2019-11-17T05:57:09Z</dcterms:modified>
</cp:coreProperties>
</file>