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0" r:id="rId2"/>
    <p:sldId id="304" r:id="rId3"/>
    <p:sldId id="257" r:id="rId4"/>
    <p:sldId id="319" r:id="rId5"/>
    <p:sldId id="307" r:id="rId6"/>
    <p:sldId id="283" r:id="rId7"/>
    <p:sldId id="261" r:id="rId8"/>
    <p:sldId id="256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21" r:id="rId19"/>
    <p:sldId id="281" r:id="rId20"/>
    <p:sldId id="317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A63127-5D37-4EFC-94A2-5A734BD4A5F2}">
          <p14:sldIdLst>
            <p14:sldId id="320"/>
            <p14:sldId id="304"/>
            <p14:sldId id="257"/>
            <p14:sldId id="319"/>
            <p14:sldId id="307"/>
            <p14:sldId id="283"/>
            <p14:sldId id="261"/>
            <p14:sldId id="256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21"/>
            <p14:sldId id="281"/>
            <p14:sldId id="317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1395" autoAdjust="0"/>
  </p:normalViewPr>
  <p:slideViewPr>
    <p:cSldViewPr snapToGrid="0" showGuides="1">
      <p:cViewPr varScale="1">
        <p:scale>
          <a:sx n="42" d="100"/>
          <a:sy n="42" d="100"/>
        </p:scale>
        <p:origin x="989" y="34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ni.sarkar11@gmail.com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ni.sarkar11@gmai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EEA54-4A07-4E57-855A-C2BE34BF6683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67D423-1FE1-4AB2-82EE-E1E6F0702AD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flat" dir="t"/>
        </a:scene3d>
        <a:sp3d>
          <a:bevelT prst="angle"/>
        </a:sp3d>
      </dgm:spPr>
      <dgm:t>
        <a:bodyPr/>
        <a:lstStyle/>
        <a:p>
          <a:pPr algn="l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pPr algn="ctr"/>
          <a:endParaRPr lang="bn-BD" sz="2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algn="ctr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</a:t>
          </a:r>
          <a:r>
            <a:rPr lang="bn-BD" sz="2400" b="1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</a:t>
          </a:r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  <a:hlinkClick xmlns:r="http://schemas.openxmlformats.org/officeDocument/2006/relationships" r:id="rId1"/>
            </a:rPr>
            <a:t> </a:t>
          </a:r>
          <a:r>
            <a:rPr lang="bn-BD" sz="2400" b="1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  <a:hlinkClick xmlns:r="http://schemas.openxmlformats.org/officeDocument/2006/relationships" r:id="rId1"/>
            </a:rPr>
            <a:t>  </a:t>
          </a:r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                                                                       </a:t>
          </a: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ctr"/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                                                                 </a:t>
          </a: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</a:t>
          </a:r>
          <a:r>
            <a:rPr lang="bn-BD" sz="2400" b="1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</a:t>
          </a:r>
          <a:endParaRPr lang="en-US" sz="2400" b="1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bn-BD" sz="2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8569C7-9A5B-4A0E-81F1-6401B6E7B268}" type="sibTrans" cxnId="{F45BC4E4-371B-4263-8379-D399F626D61C}">
      <dgm:prSet/>
      <dgm:spPr/>
      <dgm:t>
        <a:bodyPr/>
        <a:lstStyle/>
        <a:p>
          <a:endParaRPr lang="en-US"/>
        </a:p>
      </dgm:t>
    </dgm:pt>
    <dgm:pt modelId="{C13507FF-4D99-44B9-8694-65FBCF052157}" type="parTrans" cxnId="{F45BC4E4-371B-4263-8379-D399F626D61C}">
      <dgm:prSet/>
      <dgm:spPr/>
      <dgm:t>
        <a:bodyPr/>
        <a:lstStyle/>
        <a:p>
          <a:endParaRPr lang="en-US"/>
        </a:p>
      </dgm:t>
    </dgm:pt>
    <dgm:pt modelId="{C795FADC-3B48-460E-A84E-60FAB4D03E42}" type="pres">
      <dgm:prSet presAssocID="{F87EEA54-4A07-4E57-855A-C2BE34BF66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04B1A-5EBE-4D1B-A6D6-C404024DCFFE}" type="pres">
      <dgm:prSet presAssocID="{D867D423-1FE1-4AB2-82EE-E1E6F0702AD3}" presName="node" presStyleLbl="node1" presStyleIdx="0" presStyleCnt="1" custScaleX="604779" custScaleY="584827" custLinFactNeighborX="0" custLinFactNeighborY="1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1ADA99-B5FB-4EE4-88EC-8CE9D6B65E0C}" type="presOf" srcId="{D867D423-1FE1-4AB2-82EE-E1E6F0702AD3}" destId="{4AE04B1A-5EBE-4D1B-A6D6-C404024DCFFE}" srcOrd="0" destOrd="0" presId="urn:microsoft.com/office/officeart/2005/8/layout/default"/>
    <dgm:cxn modelId="{9B50F805-51E2-4CB6-AF1E-B3491CBC9F8D}" type="presOf" srcId="{F87EEA54-4A07-4E57-855A-C2BE34BF6683}" destId="{C795FADC-3B48-460E-A84E-60FAB4D03E42}" srcOrd="0" destOrd="0" presId="urn:microsoft.com/office/officeart/2005/8/layout/default"/>
    <dgm:cxn modelId="{F45BC4E4-371B-4263-8379-D399F626D61C}" srcId="{F87EEA54-4A07-4E57-855A-C2BE34BF6683}" destId="{D867D423-1FE1-4AB2-82EE-E1E6F0702AD3}" srcOrd="0" destOrd="0" parTransId="{C13507FF-4D99-44B9-8694-65FBCF052157}" sibTransId="{E38569C7-9A5B-4A0E-81F1-6401B6E7B268}"/>
    <dgm:cxn modelId="{A555BC0B-9538-4D38-A2FC-06094267F7CA}" type="presParOf" srcId="{C795FADC-3B48-460E-A84E-60FAB4D03E42}" destId="{4AE04B1A-5EBE-4D1B-A6D6-C404024DCF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2EF1F-A2D0-498C-91B2-C6E846592A7A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2CD0EE-EE3A-468C-AF6A-0D002CBD0D34}">
      <dgm:prSet phldrT="[Text]" phldr="1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D60959F0-2B11-4CBD-936E-05C136BE007C}" type="parTrans" cxnId="{C249417E-2A26-42D1-89BA-0EF47934B4E8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1241BFC6-354B-4A65-8543-C707774132FD}" type="sibTrans" cxnId="{C249417E-2A26-42D1-89BA-0EF47934B4E8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CAE8DB51-A4E5-4A1A-89DA-CB5EDC0F57DD}" type="pres">
      <dgm:prSet presAssocID="{DC72EF1F-A2D0-498C-91B2-C6E846592A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3DA71-E7C3-4679-9506-4C2A122EA366}" type="pres">
      <dgm:prSet presAssocID="{802CD0EE-EE3A-468C-AF6A-0D002CBD0D34}" presName="node" presStyleLbl="node1" presStyleIdx="0" presStyleCnt="1" custScaleX="187546" custScaleY="189881" custLinFactNeighborX="-11063" custLinFactNeighborY="4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09C08-2F3E-4A7C-B557-6587EE4EEE12}" type="presOf" srcId="{DC72EF1F-A2D0-498C-91B2-C6E846592A7A}" destId="{CAE8DB51-A4E5-4A1A-89DA-CB5EDC0F57DD}" srcOrd="0" destOrd="0" presId="urn:microsoft.com/office/officeart/2005/8/layout/default"/>
    <dgm:cxn modelId="{C249417E-2A26-42D1-89BA-0EF47934B4E8}" srcId="{DC72EF1F-A2D0-498C-91B2-C6E846592A7A}" destId="{802CD0EE-EE3A-468C-AF6A-0D002CBD0D34}" srcOrd="0" destOrd="0" parTransId="{D60959F0-2B11-4CBD-936E-05C136BE007C}" sibTransId="{1241BFC6-354B-4A65-8543-C707774132FD}"/>
    <dgm:cxn modelId="{3360D6C3-04A3-4DEF-A868-00E7B69526FC}" type="presOf" srcId="{802CD0EE-EE3A-468C-AF6A-0D002CBD0D34}" destId="{8023DA71-E7C3-4679-9506-4C2A122EA366}" srcOrd="0" destOrd="0" presId="urn:microsoft.com/office/officeart/2005/8/layout/default"/>
    <dgm:cxn modelId="{657E58F9-4994-45E9-9BE8-1835121EDBA3}" type="presParOf" srcId="{CAE8DB51-A4E5-4A1A-89DA-CB5EDC0F57DD}" destId="{8023DA71-E7C3-4679-9506-4C2A122EA36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04B1A-5EBE-4D1B-A6D6-C404024DCFFE}">
      <dsp:nvSpPr>
        <dsp:cNvPr id="0" name=""/>
        <dsp:cNvSpPr/>
      </dsp:nvSpPr>
      <dsp:spPr>
        <a:xfrm>
          <a:off x="10646" y="9708"/>
          <a:ext cx="11314113" cy="6564512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>
          <a:bevelT prst="angle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</a:t>
          </a:r>
          <a:r>
            <a:rPr lang="bn-BD" sz="2400" b="1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</a:t>
          </a: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u="none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  <a:hlinkClick xmlns:r="http://schemas.openxmlformats.org/officeDocument/2006/relationships" r:id="rId1"/>
            </a:rPr>
            <a:t> </a:t>
          </a:r>
          <a:r>
            <a:rPr lang="bn-BD" sz="2400" b="1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  <a:hlinkClick xmlns:r="http://schemas.openxmlformats.org/officeDocument/2006/relationships" r:id="rId1"/>
            </a:rPr>
            <a:t>  </a:t>
          </a: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u="none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                                                                     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u="none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                                                               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u="none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</a:t>
          </a:r>
          <a:r>
            <a:rPr lang="bn-BD" sz="2400" b="1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</a:t>
          </a:r>
          <a:endParaRPr lang="en-US" sz="2400" b="1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bn-BD" sz="28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46" y="9708"/>
        <a:ext cx="11314113" cy="6564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3DA71-E7C3-4679-9506-4C2A122EA366}">
      <dsp:nvSpPr>
        <dsp:cNvPr id="0" name=""/>
        <dsp:cNvSpPr/>
      </dsp:nvSpPr>
      <dsp:spPr>
        <a:xfrm>
          <a:off x="482123" y="4937"/>
          <a:ext cx="8219213" cy="499292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482123" y="4937"/>
        <a:ext cx="8219213" cy="4992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732E-3CC4-4DC3-809A-FD8797F8E01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165B-B7EC-4234-9764-7EFA8FF8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6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36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1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1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8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7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4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2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25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0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8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2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7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7C18-5FA9-44DA-B0FF-4417C236C71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7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186" y="141890"/>
            <a:ext cx="11847787" cy="6574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4431" y="299544"/>
            <a:ext cx="11477296" cy="62589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que 3"/>
          <p:cNvSpPr/>
          <p:nvPr/>
        </p:nvSpPr>
        <p:spPr>
          <a:xfrm>
            <a:off x="609746" y="299544"/>
            <a:ext cx="11006666" cy="5706534"/>
          </a:xfrm>
          <a:prstGeom prst="plaqu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“এই স্লাইডটি সন্মানিত শিক্ষকবৃন্দের জন্য”</a:t>
            </a: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শ্রেণিকক্ষে উপস্থাপনের জন্য প্রয়োজনীয় পরামর্শ ও দিক নির্দেশনা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lide Note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আছে। আশা করি উপস্থাপনের পূর্বে সন্মানিত শিক্ষকগণ স্লাইড নোটগুলো দেখে নিবেন  এবং </a:t>
            </a:r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F5 </a:t>
            </a:r>
            <a:r>
              <a:rPr lang="bn-BD" sz="3200" dirty="0" smtClean="0">
                <a:solidFill>
                  <a:schemeClr val="tx1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চেপে পাঠটি উপস্থাপন করতে পারেন। পাশাপাশি আপনার কলাকৌশল প্রয়োগ এবং পাঠ্য বই অনুসরণ করতে পারেন। যদি কোন ভূল ত্রুটি থাকে তাহলে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ক্ষমার দৃষ্টিতে দেখবেন।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327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4" y="101600"/>
            <a:ext cx="11954934" cy="66378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27333" y="254000"/>
            <a:ext cx="4893733" cy="6299200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সুন্দর করে করানো ,সুন্দরভাবে </a:t>
            </a:r>
          </a:p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করার যে বোধ ,মনোভাব</a:t>
            </a:r>
          </a:p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মানিসকতা কাজ করে তাকে </a:t>
            </a:r>
          </a:p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নান্দনিক দৃষ্টিভঙ্গি বলে।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3522133"/>
            <a:ext cx="6519333" cy="30310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253999"/>
            <a:ext cx="6502399" cy="32681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776233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5467"/>
            <a:ext cx="11887199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709333" y="389467"/>
            <a:ext cx="6485467" cy="711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সবাই সুন্দরের পূজারি?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36134"/>
            <a:ext cx="5638800" cy="438573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36134"/>
            <a:ext cx="5723467" cy="438573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7" name="Rounded Rectangle 6"/>
          <p:cNvSpPr/>
          <p:nvPr/>
        </p:nvSpPr>
        <p:spPr>
          <a:xfrm>
            <a:off x="457201" y="5698067"/>
            <a:ext cx="11362265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কিছু বিচার করতে  কিংবা সৌন্দর্য থেকে আনন্দ অনুভব করতে।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9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5467"/>
            <a:ext cx="11836399" cy="6553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38667" y="270933"/>
            <a:ext cx="11446933" cy="62145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ultidocument 7"/>
          <p:cNvSpPr/>
          <p:nvPr/>
        </p:nvSpPr>
        <p:spPr>
          <a:xfrm>
            <a:off x="685800" y="566928"/>
            <a:ext cx="10524744" cy="5715339"/>
          </a:xfrm>
          <a:prstGeom prst="flowChartMultidocumen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 দৃষ্টিভঙ্গি হতে হবে নান্দনিক?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নান্দনিকের দৃষ্টিভঙ্গির গুরুত্ব বলতে কী বুঝ?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নান্দনিকের দৃষ্টিভঙ্গির ২টি গুরুত্ব লিখ।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4448" y="914400"/>
            <a:ext cx="4078224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86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067" y="177801"/>
            <a:ext cx="11768666" cy="65024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1" y="728134"/>
            <a:ext cx="6959600" cy="4851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6925729" y="550334"/>
            <a:ext cx="4301066" cy="3903133"/>
          </a:xfrm>
          <a:prstGeom prst="roundRect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 তৃপ্তি লাভ করা যায়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91661" y="5122334"/>
            <a:ext cx="50800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চায়না কাঁচের সেতু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333" y="169334"/>
            <a:ext cx="11853334" cy="6502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3" y="457201"/>
            <a:ext cx="6079066" cy="5401732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5063068" y="4182534"/>
            <a:ext cx="6620932" cy="1557866"/>
          </a:xfrm>
          <a:prstGeom prst="roundRect">
            <a:avLst/>
          </a:prstGeom>
          <a:ln w="34925">
            <a:solidFill>
              <a:srgbClr val="00B05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ভোলার নান্দনিক মসজিদ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3065" y="524935"/>
            <a:ext cx="5943601" cy="3826933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২০১০সালে নির্মান কাজ শুরু হয় ৫২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 শ্রমিক নির্মান কাজে অংশগ্রহন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করেছে,মিনার ১২০ফুট উচ্চতার এবং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৬০ফুট উচ্চতার গম্ভুজ এই মসজিদটি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 পাথরের তৈরি,ডিজাইনার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কামরুজ্জামান লিটন।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9333" y="118533"/>
            <a:ext cx="11802534" cy="65193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0596" y="1880955"/>
            <a:ext cx="11183451" cy="3962400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  গঠনে নান্দনিক দৃষ্টিভঙ্গি কীভাবে বিবেচিত হয়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ক+খ দল 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 গঠনে নান্দনিক দৃষ্টিভঙ্গির ভূমিকা বর্ণনা কর  গ+ঘ দল 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3268133" y="347133"/>
            <a:ext cx="4792134" cy="914400"/>
          </a:xfrm>
          <a:prstGeom prst="doubleWav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866"/>
            <a:ext cx="12192000" cy="68241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03201"/>
            <a:ext cx="11853333" cy="64685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6400"/>
            <a:ext cx="5774267" cy="596053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Rectangle 4"/>
          <p:cNvSpPr/>
          <p:nvPr/>
        </p:nvSpPr>
        <p:spPr>
          <a:xfrm>
            <a:off x="6383866" y="406400"/>
            <a:ext cx="5452533" cy="5960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একজন শিক্ষার্থী যদি তার উপর অর্পিত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গুলো গুছিয়ে সুন্দর করে সম্পন্ন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তবে শিক্ষক সহপাঠী ও অন্যারা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 প্রতি অনুরুক্ত হয় এবং তাকে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সহযোগিতা করতে প্রস্তত থাকে।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সৌন্দর্যবোধের পরিচয় দিতে সক্ষম হয়।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অন্যাদের তুলনায় আলাদা ভাবে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বিবেচিত হয়।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133" y="135467"/>
            <a:ext cx="11819467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1134993"/>
            <a:ext cx="4572000" cy="353044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25" y="761386"/>
            <a:ext cx="4389120" cy="3591096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6" name="Rectangle 5"/>
          <p:cNvSpPr/>
          <p:nvPr/>
        </p:nvSpPr>
        <p:spPr>
          <a:xfrm>
            <a:off x="558799" y="5212080"/>
            <a:ext cx="11142134" cy="12903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পরীক্ষার্থীর যদি হাতের লেখা ভালো গোছানো হয় একটু আলাদা করে বিবেচনা করা হয় ,এবং ঐ শিক্ষার্থী শুধু সৌন্দর্যের কারণে বেশী নম্বর পায়।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95" y="834827"/>
            <a:ext cx="5120640" cy="384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34827"/>
            <a:ext cx="5120640" cy="384048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4230" y="4764703"/>
            <a:ext cx="10272409" cy="115992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 গঠনে নান্দনিক দৃষ্টিভঙ্গি গুরুত্বপূর্ণ ভূমিকা রাখে।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" y="182880"/>
            <a:ext cx="11795760" cy="641908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বহুনির্বাচনি  প্রশ্ন -                       (নমুনা প্রশ্ন )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২৫= ২৫টি প্রশ্নের সঠিক ঊত্তর দাও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 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আনন্দের উৎস কী?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দক্ষ্যতা     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নেতৃত্ব 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গ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  ঘ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নির্জীব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সুন্দরভাবে উপস্থাপনাকে বলে-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কুশল বিনিময়    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আস্থা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নান্দনিক দৃষ্টিভঙ্গি ঘ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বিশ্বাস </a:t>
            </a: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60570" y="674153"/>
            <a:ext cx="2034747" cy="92552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7655" y="157655"/>
            <a:ext cx="11887200" cy="65426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310" y="299545"/>
            <a:ext cx="11540359" cy="62431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20262" y="520262"/>
            <a:ext cx="11130455" cy="58805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62321" y="925490"/>
            <a:ext cx="3905759" cy="443653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537201" y="1016000"/>
            <a:ext cx="3572932" cy="4143408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689600" y="1116882"/>
            <a:ext cx="3251200" cy="3945465"/>
          </a:xfrm>
          <a:prstGeom prst="don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867400" y="1249425"/>
            <a:ext cx="2912534" cy="3656721"/>
          </a:xfrm>
          <a:prstGeom prst="donu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1zedrbk.jp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72" y="1509754"/>
            <a:ext cx="2743200" cy="3054099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859536" y="925490"/>
            <a:ext cx="4133088" cy="4233918"/>
          </a:xfrm>
          <a:prstGeom prst="donu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036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6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5467" y="135467"/>
            <a:ext cx="11938000" cy="65870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0933" y="270933"/>
            <a:ext cx="11650133" cy="631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457200" y="821265"/>
            <a:ext cx="11294533" cy="521546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 নান্দনিক হলে মানসিক তৃপ্তি লাভ করা যায় এবং আনন্দের সাথে কাজ করা সম্ভব হয়।”- উক্তিটি মূল্যায়ণ কর ১০টি বাক্যে।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94176" y="1627632"/>
            <a:ext cx="3709415" cy="95097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733" y="287867"/>
            <a:ext cx="11582400" cy="624839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932" y="457201"/>
            <a:ext cx="11159067" cy="589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29733" y="745067"/>
            <a:ext cx="10515600" cy="52323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07533" y="880533"/>
            <a:ext cx="10159999" cy="489373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71025" y="1447799"/>
            <a:ext cx="3566160" cy="37592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2250663"/>
            <a:ext cx="2560320" cy="2068806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1695535" y="1544574"/>
            <a:ext cx="3712464" cy="3565651"/>
          </a:xfrm>
          <a:prstGeom prst="donut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0213560"/>
              </p:ext>
            </p:extLst>
          </p:nvPr>
        </p:nvGraphicFramePr>
        <p:xfrm>
          <a:off x="428297" y="237284"/>
          <a:ext cx="11335406" cy="657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42441" y="1425845"/>
            <a:ext cx="3600773" cy="3425123"/>
          </a:xfrm>
          <a:prstGeom prst="roundRect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 ইসলাম সরকার(সঃশিঃ)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বি,এ (অর্নাস) এম,এ, বি,এড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লহাজ্ব হানেফ আলী দাখিল মাঃ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 ০১৯১৪-৮৫ ৩৬ ১১</a:t>
            </a:r>
          </a:p>
          <a:p>
            <a:r>
              <a:rPr lang="en-US" sz="2000" b="1" dirty="0" smtClean="0">
                <a:cs typeface="NikoshBAN" panose="02000000000000000000" pitchFamily="2" charset="0"/>
              </a:rPr>
              <a:t>ni.sarkar11@gmail.com</a:t>
            </a:r>
            <a:endParaRPr lang="en-US" sz="2000" b="1" dirty="0"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71172" y="1425845"/>
            <a:ext cx="3475066" cy="34251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 শিক্ষা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শ্রেণি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 ২য়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৪৫ মিনিট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তারিখ ১৭/১১/১৯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50267" y="1425846"/>
            <a:ext cx="3606799" cy="34251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36" y="1503916"/>
            <a:ext cx="2689860" cy="326898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4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1" y="135467"/>
            <a:ext cx="11751732" cy="65870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Single Corner Rectangle 2"/>
          <p:cNvSpPr/>
          <p:nvPr/>
        </p:nvSpPr>
        <p:spPr>
          <a:xfrm>
            <a:off x="357414" y="306615"/>
            <a:ext cx="11311467" cy="6197599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2269066" y="558801"/>
            <a:ext cx="7179733" cy="757766"/>
          </a:xfrm>
          <a:prstGeom prst="snip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সুন্দর করে গুছিয়ে রাখা কী?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2269066" y="5435600"/>
            <a:ext cx="7179733" cy="914400"/>
          </a:xfrm>
          <a:prstGeom prst="snip1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 উপভোগ করা!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70263"/>
            <a:ext cx="5181599" cy="364097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6182"/>
          <a:stretch/>
        </p:blipFill>
        <p:spPr>
          <a:xfrm>
            <a:off x="1005840" y="1568753"/>
            <a:ext cx="5242560" cy="364248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</p:spTree>
    <p:extLst>
      <p:ext uri="{BB962C8B-B14F-4D97-AF65-F5344CB8AC3E}">
        <p14:creationId xmlns:p14="http://schemas.microsoft.com/office/powerpoint/2010/main" val="42440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333" y="203200"/>
            <a:ext cx="11853334" cy="63838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6400" y="406400"/>
            <a:ext cx="11413067" cy="5943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96897" y="575733"/>
            <a:ext cx="6035040" cy="89746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আনন্দের উৎস কী 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6" y="1512291"/>
            <a:ext cx="10481733" cy="3714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Rounded Rectangle 6"/>
          <p:cNvSpPr/>
          <p:nvPr/>
        </p:nvSpPr>
        <p:spPr>
          <a:xfrm>
            <a:off x="2596897" y="5265604"/>
            <a:ext cx="603504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সৌন্দর্যমন্ডিত!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35467"/>
            <a:ext cx="11819467" cy="6553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5600" y="304800"/>
            <a:ext cx="11404600" cy="6197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8000" y="423333"/>
            <a:ext cx="11074400" cy="589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0399" y="592667"/>
            <a:ext cx="10701867" cy="55202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2799" y="762000"/>
            <a:ext cx="10380134" cy="516466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8266" y="880533"/>
            <a:ext cx="10075333" cy="4876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2201333" y="1303868"/>
            <a:ext cx="7433734" cy="414866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336800" y="1396999"/>
            <a:ext cx="7162800" cy="3920068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নান্দনিক দৃষ্টিভঙ্গি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8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198" y="365126"/>
            <a:ext cx="10866122" cy="58118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79990" y="455764"/>
            <a:ext cx="10495730" cy="563056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নান্দনিক দৃষ্টিভঙ্গি  কী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পারবে,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নান্দনিক দৃষ্টিভঙ্গির গুরুত্ব লিখতে পারবে,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 গঠনে নান্দনিক দৃষ্টিভঙ্গির ভূমিকা ব্যাখা করতে পারবে।</a:t>
            </a:r>
          </a:p>
          <a:p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0861"/>
            <a:ext cx="9144000" cy="29891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5152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5846278"/>
              </p:ext>
            </p:extLst>
          </p:nvPr>
        </p:nvGraphicFramePr>
        <p:xfrm>
          <a:off x="1523999" y="725215"/>
          <a:ext cx="10153135" cy="499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54000" y="203201"/>
            <a:ext cx="11785599" cy="6451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9467" y="321734"/>
            <a:ext cx="11514666" cy="6197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4933" y="457200"/>
            <a:ext cx="11260667" cy="59097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43199" y="731950"/>
            <a:ext cx="6333067" cy="71085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থেকে আনন্দ পাওয়া যায় 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7" y="1653894"/>
            <a:ext cx="5486400" cy="36421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Rounded Rectangle 11"/>
          <p:cNvSpPr/>
          <p:nvPr/>
        </p:nvSpPr>
        <p:spPr>
          <a:xfrm>
            <a:off x="2743200" y="5448442"/>
            <a:ext cx="6333066" cy="74058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নান্দনিক দৃশটিভঙ্গি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33" y="1653894"/>
            <a:ext cx="5232399" cy="36421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8246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334" y="143932"/>
            <a:ext cx="11853332" cy="65701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384048" y="323838"/>
            <a:ext cx="11375136" cy="6047909"/>
          </a:xfrm>
          <a:prstGeom prst="snip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সুন্দর করে গুছিয়ে করাকে কী বলা হয়?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সুন্দরভাবে উপস্থাপনকে কী বলে?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নান্দনিক দৃষ্টিভঙ্গি কী?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7136" y="420624"/>
            <a:ext cx="3273552" cy="707886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relaxedInset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9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505</Words>
  <Application>Microsoft Office PowerPoint</Application>
  <PresentationFormat>Widescreen</PresentationFormat>
  <Paragraphs>133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nozrul</dc:creator>
  <cp:lastModifiedBy>USER</cp:lastModifiedBy>
  <cp:revision>2633</cp:revision>
  <dcterms:created xsi:type="dcterms:W3CDTF">2016-01-18T13:16:44Z</dcterms:created>
  <dcterms:modified xsi:type="dcterms:W3CDTF">2019-11-17T17:05:44Z</dcterms:modified>
</cp:coreProperties>
</file>