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7" r:id="rId5"/>
    <p:sldId id="258" r:id="rId6"/>
    <p:sldId id="259" r:id="rId7"/>
    <p:sldId id="284" r:id="rId8"/>
    <p:sldId id="261" r:id="rId9"/>
    <p:sldId id="262" r:id="rId10"/>
    <p:sldId id="263" r:id="rId11"/>
    <p:sldId id="264" r:id="rId12"/>
    <p:sldId id="265" r:id="rId13"/>
    <p:sldId id="285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4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2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8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2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0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1DF0-8FC7-4FB2-99D6-2FDF0511F87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D044-7120-4DD7-818C-90A179334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9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1" y="6356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কোয়ার উপর ভিত্তি করে কাঁঠালকে ৩ভাগে ভাগ করা যায়।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2364495"/>
            <a:ext cx="2466975" cy="1847850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4495"/>
            <a:ext cx="2562225" cy="1781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6" name="TextBox 5"/>
          <p:cNvSpPr txBox="1"/>
          <p:nvPr/>
        </p:nvSpPr>
        <p:spPr>
          <a:xfrm>
            <a:off x="522452" y="4462401"/>
            <a:ext cx="232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খাজা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5413" y="4462403"/>
            <a:ext cx="273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আধারসা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494" y="4462402"/>
            <a:ext cx="215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গলা কাঁঠাল</a:t>
            </a:r>
            <a:endParaRPr lang="en-AU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6" y="2364495"/>
            <a:ext cx="2867025" cy="1781175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798" y="152400"/>
            <a:ext cx="5486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নিচের ছবি গুলো লক্ষ কর।</a:t>
            </a:r>
            <a:endParaRPr lang="en-AU" sz="4400" b="1" dirty="0"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" y="1066800"/>
            <a:ext cx="3575323" cy="1927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57629"/>
            <a:ext cx="3705335" cy="1927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0" y="3886200"/>
            <a:ext cx="3575323" cy="201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32359"/>
            <a:ext cx="3705334" cy="20164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326" y="3048000"/>
            <a:ext cx="2895874" cy="6463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বহেরা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0681" y="3069313"/>
            <a:ext cx="520596" cy="411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3124200"/>
            <a:ext cx="1448497" cy="37595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হরতকি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105400" y="3183121"/>
            <a:ext cx="627681" cy="369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62279" y="6019800"/>
            <a:ext cx="1641629" cy="4531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তুলসি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22325" y="6181269"/>
            <a:ext cx="2246762" cy="4120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আমলকী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46111" y="2052918"/>
            <a:ext cx="750728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ক-দলঃ-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গাছের গুরুত্ব আলোচনা করো।</a:t>
            </a:r>
          </a:p>
          <a:p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খ-দলঃ-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আমলকীর গুনাগুন ব্যাখ্যা করো।</a:t>
            </a:r>
          </a:p>
          <a:p>
            <a:pPr>
              <a:buFont typeface="Wingdings" panose="05000000000000000000" pitchFamily="2" charset="2"/>
              <a:buChar char="q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72" y="457200"/>
            <a:ext cx="2354855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83" y="457200"/>
            <a:ext cx="2103944" cy="847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3581400" y="2039065"/>
            <a:ext cx="499341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 উদ্ভিদটির নাম কি? </a:t>
            </a:r>
          </a:p>
          <a:p>
            <a:r>
              <a:rPr lang="bn-BD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ক) আমলকি</a:t>
            </a:r>
            <a:r>
              <a:rPr lang="en-US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(খ)হরতকি</a:t>
            </a:r>
          </a:p>
          <a:p>
            <a:r>
              <a:rPr lang="bn-BD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গ) নিম     </a:t>
            </a:r>
            <a:r>
              <a:rPr lang="en-US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(ঘ) বহেরা</a:t>
            </a:r>
            <a:endParaRPr lang="en-US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কিসের উপর ভিত্তি করে </a:t>
            </a:r>
          </a:p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কাঁঠালকে ভাগ করা হয়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ক)গাছ দেখে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(খ)কাঁঠাল দেখে</a:t>
            </a:r>
          </a:p>
          <a:p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(গ)কোয়া দেখে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(ঘ) রং- দেখে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bn-BD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9" y="2362200"/>
            <a:ext cx="2717715" cy="295751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27483" y="3276600"/>
            <a:ext cx="338501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38388" y="5652655"/>
            <a:ext cx="338501" cy="3810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799"/>
            <a:ext cx="2819400" cy="2667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277090" y="4876800"/>
            <a:ext cx="8534400" cy="1524000"/>
          </a:xfrm>
          <a:prstGeom prst="rect">
            <a:avLst/>
          </a:prstGeom>
          <a:ln w="4445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sx="1000" sy="1000" algn="ctr">
              <a:srgbClr val="00206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endParaRPr lang="bn-IN" sz="2000" b="1" dirty="0">
              <a:solidFill>
                <a:srgbClr val="0000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n-BD" sz="48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ঔষধি বৃক্ষঃ নিম এর গুরুত্ব ব্যাখ্যা কর।</a:t>
            </a:r>
            <a:endParaRPr lang="en-US" sz="4800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04800"/>
            <a:ext cx="2296110" cy="1066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52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" y="13855"/>
            <a:ext cx="9118627" cy="6840770"/>
          </a:xfrm>
          <a:prstGeom prst="rect">
            <a:avLst/>
          </a:prstGeom>
          <a:ln>
            <a:noFill/>
          </a:ln>
          <a:effectLst>
            <a:glow rad="203200">
              <a:schemeClr val="accent2">
                <a:satMod val="175000"/>
                <a:alpha val="50000"/>
              </a:schemeClr>
            </a:glow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1835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" y="13855"/>
            <a:ext cx="9118627" cy="684077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203200">
              <a:schemeClr val="accent2">
                <a:satMod val="175000"/>
                <a:alpha val="85000"/>
              </a:schemeClr>
            </a:glow>
            <a:outerShdw blurRad="107950" dist="12700" dir="5400000" algn="ctr">
              <a:srgbClr val="000000"/>
            </a:outerShdw>
            <a:softEdge rad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803565" y="771760"/>
            <a:ext cx="7543800" cy="5379660"/>
            <a:chOff x="803565" y="771760"/>
            <a:chExt cx="7543800" cy="53796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65" y="771760"/>
              <a:ext cx="7543800" cy="537966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glow rad="139700">
                <a:srgbClr val="00CC00">
                  <a:alpha val="40000"/>
                </a:srgbClr>
              </a:glow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997525" y="5917520"/>
              <a:ext cx="624840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HARUN AR RASHID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ASSISTANT TEACHER (ICT), JOT </a:t>
              </a:r>
              <a:r>
                <a:rPr lang="en-US" sz="900" b="1" dirty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ATAULLA DAKHIL MADRASAH</a:t>
              </a:r>
              <a:r>
                <a:rPr lang="en-US" sz="900" b="1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GOPALPUR , TANGAIL</a:t>
              </a:r>
              <a:endParaRPr lang="en-US" sz="900" dirty="0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27365" y="685800"/>
            <a:ext cx="765463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rgbClr val="00CC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rgbClr val="00CC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5" name="Picture 4" descr="No photo description availab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41" y="304800"/>
            <a:ext cx="1205345" cy="1205345"/>
          </a:xfrm>
          <a:prstGeom prst="rect">
            <a:avLst/>
          </a:prstGeom>
          <a:noFill/>
          <a:ln w="254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25" y="2633024"/>
            <a:ext cx="3660006" cy="3490686"/>
          </a:xfrm>
          <a:prstGeom prst="rect">
            <a:avLst/>
          </a:prstGeom>
          <a:ln w="28575" cap="sq" cmpd="thickThin">
            <a:gradFill flip="none" rotWithShape="1">
              <a:gsLst>
                <a:gs pos="0">
                  <a:srgbClr val="0000FF">
                    <a:lumMod val="16000"/>
                  </a:srgbClr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0"/>
              <a:tileRect/>
            </a:gradFill>
            <a:prstDash val="solid"/>
            <a:miter lim="800000"/>
          </a:ln>
          <a:effectLst>
            <a:glow rad="63500">
              <a:srgbClr val="964B00"/>
            </a:glow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7" y="398318"/>
            <a:ext cx="2306784" cy="1111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5" y="2633024"/>
            <a:ext cx="3737899" cy="3510812"/>
          </a:xfrm>
          <a:prstGeom prst="rect">
            <a:avLst/>
          </a:prstGeom>
          <a:ln w="508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38028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" y="-22754"/>
            <a:ext cx="9143999" cy="6880754"/>
          </a:xfrm>
          <a:prstGeom prst="rect">
            <a:avLst/>
          </a:prstGeom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4724400" y="990600"/>
            <a:ext cx="51831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5178764" y="2055019"/>
            <a:ext cx="51831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AU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2362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 শিক্ষা</a:t>
            </a:r>
          </a:p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সাধাঃপাঠঃ বনায়ন</a:t>
            </a:r>
            <a:r>
              <a:rPr lang="en-US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(পাঠ-১)</a:t>
            </a:r>
          </a:p>
          <a:p>
            <a:r>
              <a:rPr lang="bn-BD" sz="40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AU" sz="4000" dirty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9599"/>
            <a:ext cx="2345713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88" y="1295400"/>
            <a:ext cx="6774022" cy="4508184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sp>
        <p:nvSpPr>
          <p:cNvPr id="4" name="TextBox 3"/>
          <p:cNvSpPr txBox="1"/>
          <p:nvPr/>
        </p:nvSpPr>
        <p:spPr>
          <a:xfrm>
            <a:off x="2199415" y="344269"/>
            <a:ext cx="496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ছবি দেখে চিন্তা করে বলি....</a:t>
            </a:r>
            <a:endParaRPr lang="en-US" sz="32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7" y="1"/>
            <a:ext cx="9143999" cy="688075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743200" y="659489"/>
            <a:ext cx="3428999" cy="1313802"/>
            <a:chOff x="1772244" y="1066800"/>
            <a:chExt cx="5276873" cy="1896150"/>
          </a:xfrm>
        </p:grpSpPr>
        <p:sp>
          <p:nvSpPr>
            <p:cNvPr id="5" name="Flowchart: Terminator 4"/>
            <p:cNvSpPr/>
            <p:nvPr/>
          </p:nvSpPr>
          <p:spPr>
            <a:xfrm>
              <a:off x="1772244" y="1066800"/>
              <a:ext cx="5276873" cy="1025065"/>
            </a:xfrm>
            <a:prstGeom prst="flowChartTerminator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190500">
                <a:srgbClr val="009900">
                  <a:alpha val="92941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r>
                <a:rPr lang="en-US" sz="4000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বনায়ন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124200" y="2016692"/>
              <a:ext cx="2895558" cy="946258"/>
              <a:chOff x="3124200" y="2016692"/>
              <a:chExt cx="2895558" cy="94625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158835" y="2583729"/>
                <a:ext cx="533400" cy="371961"/>
              </a:xfrm>
              <a:prstGeom prst="ellipse">
                <a:avLst/>
              </a:prstGeom>
              <a:solidFill>
                <a:srgbClr val="A52B1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Minus 7"/>
              <p:cNvSpPr/>
              <p:nvPr/>
            </p:nvSpPr>
            <p:spPr>
              <a:xfrm rot="5400000">
                <a:off x="3004057" y="2165857"/>
                <a:ext cx="849885" cy="609600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877281" y="2590989"/>
                <a:ext cx="533400" cy="371961"/>
              </a:xfrm>
              <a:prstGeom prst="ellipse">
                <a:avLst/>
              </a:prstGeom>
              <a:solidFill>
                <a:srgbClr val="A52B1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inus 9"/>
              <p:cNvSpPr/>
              <p:nvPr/>
            </p:nvSpPr>
            <p:spPr>
              <a:xfrm rot="5400000">
                <a:off x="3713992" y="2157346"/>
                <a:ext cx="866908" cy="609600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632009" y="2590989"/>
                <a:ext cx="533400" cy="371961"/>
              </a:xfrm>
              <a:prstGeom prst="ellipse">
                <a:avLst/>
              </a:prstGeom>
              <a:solidFill>
                <a:srgbClr val="A52B1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Minus 11"/>
              <p:cNvSpPr/>
              <p:nvPr/>
            </p:nvSpPr>
            <p:spPr>
              <a:xfrm rot="5400000">
                <a:off x="4473604" y="2162230"/>
                <a:ext cx="857139" cy="609600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44793" y="2576475"/>
                <a:ext cx="533400" cy="371961"/>
              </a:xfrm>
              <a:prstGeom prst="ellipse">
                <a:avLst/>
              </a:prstGeom>
              <a:solidFill>
                <a:srgbClr val="A52B13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inus 13"/>
              <p:cNvSpPr/>
              <p:nvPr/>
            </p:nvSpPr>
            <p:spPr>
              <a:xfrm rot="5400000">
                <a:off x="5275504" y="2151346"/>
                <a:ext cx="878907" cy="609600"/>
              </a:xfrm>
              <a:prstGeom prst="mathMinus">
                <a:avLst/>
              </a:prstGeom>
              <a:solidFill>
                <a:srgbClr val="0099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48" y="2245865"/>
            <a:ext cx="5812501" cy="3023148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4400" y="2263914"/>
            <a:ext cx="6629400" cy="707886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4000" b="1" dirty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as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4000" b="1" dirty="0" smtClean="0">
                <a:ln/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..........</a:t>
            </a:r>
            <a:endParaRPr lang="en-US" sz="4000" b="1" dirty="0">
              <a:ln/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020" y="3386078"/>
            <a:ext cx="8534400" cy="2277547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4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কাঁঠাল,মেহগনি ও নিম গাছের বৈজ্ঞানিক নাম বলতে পারবে।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কাঁঠাল গাছ কি ধরনের বৃক্ষ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জাত ভেদে কাঁঠাল কত প্রকার ও কি কি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66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ঔষধি উদ্ভিদ সম্পর্কে বলতে পারবে।</a:t>
            </a:r>
            <a:endParaRPr lang="bn-BD" sz="3600" dirty="0" smtClean="0">
              <a:solidFill>
                <a:srgbClr val="0066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381000"/>
            <a:ext cx="2108200" cy="990600"/>
          </a:xfrm>
          <a:prstGeom prst="roundRect">
            <a:avLst>
              <a:gd name="adj" fmla="val 8594"/>
            </a:avLst>
          </a:prstGeom>
          <a:solidFill>
            <a:schemeClr val="tx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14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80754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662654" y="533400"/>
            <a:ext cx="7175788" cy="1065734"/>
          </a:xfrm>
        </p:spPr>
        <p:txBody>
          <a:bodyPr/>
          <a:lstStyle/>
          <a:p>
            <a:pPr algn="ctr"/>
            <a:r>
              <a:rPr lang="bn-BD" dirty="0"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নিচের চিত্র গুলো লক্ষ কর</a:t>
            </a:r>
            <a:endParaRPr lang="en-AU" dirty="0"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57361" y="1835887"/>
            <a:ext cx="3333639" cy="1956926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2" y="4033549"/>
            <a:ext cx="7338808" cy="2272559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543150" cy="1997032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754"/>
            <a:ext cx="9143999" cy="6880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3157988" cy="24529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5000" y="1371600"/>
            <a:ext cx="4572000" cy="3724096"/>
          </a:xfrm>
          <a:prstGeom prst="rect">
            <a:avLst/>
          </a:prstGeom>
          <a:ln w="3810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>
            <a:spAutoFit/>
          </a:bodyPr>
          <a:lstStyle/>
          <a:p>
            <a:r>
              <a:rPr lang="bn-BD" b="1" dirty="0" smtClean="0"/>
              <a:t> 																																								</a:t>
            </a:r>
            <a:endParaRPr lang="en-US" b="1" dirty="0"/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কাঁঠাল গাছ একটি দ্বি-বীজপত্রী,কাষ্টল ও        	চিরহরিৎ বৃক্ষ।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8400" y="685800"/>
            <a:ext cx="315798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কাঁঠাল গাছ</a:t>
            </a:r>
            <a:endParaRPr lang="en-AU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182</Words>
  <Application>Microsoft Office PowerPoint</Application>
  <PresentationFormat>On-screen Show (4:3)</PresentationFormat>
  <Paragraphs>40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চিত্র গুলো লক্ষ কর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19</cp:revision>
  <dcterms:created xsi:type="dcterms:W3CDTF">2019-11-09T04:17:35Z</dcterms:created>
  <dcterms:modified xsi:type="dcterms:W3CDTF">2019-11-09T07:49:33Z</dcterms:modified>
</cp:coreProperties>
</file>