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56" r:id="rId12"/>
    <p:sldId id="289" r:id="rId13"/>
    <p:sldId id="290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4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5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5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019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6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6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6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4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0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3EFD8E-02F2-4871-81EA-AC20F77C2E52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157B8B-F6BC-4070-8875-8F11C7C002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3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evel 6"/>
          <p:cNvSpPr/>
          <p:nvPr userDrawn="1"/>
        </p:nvSpPr>
        <p:spPr>
          <a:xfrm>
            <a:off x="0" y="0"/>
            <a:ext cx="12192000" cy="6858000"/>
          </a:xfrm>
          <a:prstGeom prst="bevel">
            <a:avLst>
              <a:gd name="adj" fmla="val 376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517584" y="379565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স্বাগতঃ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13" y="1633590"/>
            <a:ext cx="11059063" cy="49624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4767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388188" y="416886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 প্রশ্ন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297" y="1610149"/>
            <a:ext cx="11568024" cy="80524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কী ?</a:t>
            </a:r>
            <a:endParaRPr lang="en-GB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3105" y="2538191"/>
            <a:ext cx="11628408" cy="14046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মানুষ বেঁচে থাকা এবং বৃদ্ধির জন্য যা খায় তাই খাদ্য ।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803" y="4067705"/>
            <a:ext cx="11662913" cy="89714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কী ? </a:t>
            </a:r>
            <a:endParaRPr lang="en-GB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7802" y="5089669"/>
            <a:ext cx="11611155" cy="15526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জীবের বেঁচে থাকা এবং বৃদ্ধির জন্য প্রয়োজনীয় সকল উপাদান হলো পুষ্টি ।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77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388188" y="399633"/>
            <a:ext cx="11473132" cy="1035169"/>
          </a:xfrm>
          <a:prstGeom prst="ellipse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উপাদান সমূহঃ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88188" y="1575642"/>
            <a:ext cx="3743864" cy="124220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আমিষ </a:t>
            </a:r>
            <a:endParaRPr lang="en-GB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32052" y="1575642"/>
            <a:ext cx="7435970" cy="19840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মাছ , মাংস , ডিম , ডাল , শিমের বিচি । </a:t>
            </a:r>
            <a:endParaRPr lang="en-GB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27803" y="4364966"/>
            <a:ext cx="3726612" cy="127671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শর্করা </a:t>
            </a:r>
            <a:endParaRPr lang="en-GB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2052" y="3720803"/>
            <a:ext cx="7435970" cy="20185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ধান , গম , ভুট্টা , চিনি ।</a:t>
            </a:r>
            <a:endParaRPr lang="en-GB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699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7" y="313368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উপাদান সমূহঃ </a:t>
            </a:r>
            <a:endParaRPr lang="en-GB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27803" y="2104843"/>
            <a:ext cx="3329796" cy="1518251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চর্বি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16392" y="1759786"/>
            <a:ext cx="8039819" cy="1863308"/>
          </a:xfrm>
          <a:prstGeom prst="rect">
            <a:avLst/>
          </a:prstGeom>
          <a:solidFill>
            <a:srgbClr val="00B05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 , ঘি , মাখন , তৈল , পনির । </a:t>
            </a:r>
            <a:endParaRPr lang="en-GB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293296" y="3831537"/>
            <a:ext cx="4710023" cy="265693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ভিটামিন ও খনিজ লবণ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24091" y="4140677"/>
            <a:ext cx="6832119" cy="234779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ফল ও শাক- সবজিতে প্রচুর পরিমাণে রয়েছে । </a:t>
            </a:r>
            <a:endParaRPr lang="en-GB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16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293298" y="416886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GB" sz="4800" b="1" dirty="0">
              <a:solidFill>
                <a:schemeClr val="accent6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0" y="1634618"/>
            <a:ext cx="6441837" cy="48251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4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7177177" y="1610148"/>
            <a:ext cx="4589253" cy="484962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অতি প্রিয় ৩ টি খাবারের নাম লিখে আনবে ।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2035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05441" y="373843"/>
            <a:ext cx="11473132" cy="1035169"/>
          </a:xfrm>
          <a:prstGeom prst="ellipse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GB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524062"/>
            <a:ext cx="10420709" cy="50578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612906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539" y="276047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241539" y="1722465"/>
            <a:ext cx="5158597" cy="4600873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 সাঈদ মাহমুদ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খাসগাঁও স,প্রা,বি 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 </a:t>
            </a: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মোবাঃ০১৭২৮৯২২০৭২ </a:t>
            </a:r>
            <a:endParaRPr lang="en-GB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Vertical Scroll 8"/>
          <p:cNvSpPr/>
          <p:nvPr/>
        </p:nvSpPr>
        <p:spPr>
          <a:xfrm>
            <a:off x="6935637" y="1897810"/>
            <a:ext cx="5020574" cy="4589253"/>
          </a:xfrm>
          <a:prstGeom prst="verticalScroll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শ্রেণিঃ৩য় </a:t>
            </a:r>
          </a:p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অধ্যায়ঃ৭খাদ্য</a:t>
            </a:r>
          </a:p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পাঠ্যাংশঃখাদ্য ও পুষ্ঠি উপাদান </a:t>
            </a:r>
          </a:p>
          <a:p>
            <a:pPr algn="ctr"/>
            <a:r>
              <a:rPr lang="bn-B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সময়ঃ৩৫ মিনিট ।</a:t>
            </a:r>
            <a:endParaRPr lang="en-GB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453" y="2476499"/>
            <a:ext cx="2561327" cy="25613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44241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803" y="2208363"/>
            <a:ext cx="11628408" cy="12594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 কী তা বলতে পারবে । 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27803" y="3830130"/>
            <a:ext cx="11628408" cy="117319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 অনুযায়ী খাদ্যের শ্রেণিবিভাগ করতে পারবে ।</a:t>
            </a:r>
            <a:endParaRPr lang="en-GB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653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দেখছ?</a:t>
            </a:r>
            <a:endParaRPr lang="en-GB" sz="4400" b="1" dirty="0">
              <a:solidFill>
                <a:schemeClr val="accent4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49" y="1722466"/>
            <a:ext cx="4002658" cy="40026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927" y="1880558"/>
            <a:ext cx="5933229" cy="37592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785668" y="5792447"/>
            <a:ext cx="1639019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ঘি </a:t>
            </a:r>
            <a:endParaRPr lang="en-GB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2566" y="5792447"/>
            <a:ext cx="1913318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endParaRPr lang="en-GB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327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দেখছঃ </a:t>
            </a:r>
            <a:endParaRPr lang="en-GB" sz="4400" b="1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162" y="2554678"/>
            <a:ext cx="4157664" cy="2379808"/>
          </a:xfrm>
          <a:prstGeom prst="ellipse">
            <a:avLst/>
          </a:prstGeom>
          <a:ln w="635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60" y="1880558"/>
            <a:ext cx="3287167" cy="370779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510709" y="5239701"/>
            <a:ext cx="15009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GB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51034" y="5665087"/>
            <a:ext cx="2605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679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পাচ্ছি? </a:t>
            </a:r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03" y="1989707"/>
            <a:ext cx="5535494" cy="30998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06" y="1989707"/>
            <a:ext cx="5535495" cy="3099877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311216" y="5450464"/>
            <a:ext cx="4209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ভাত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2233" y="5296619"/>
            <a:ext cx="3640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মুরগীর রোস্ট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06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পাচ্ছি?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13" y="1989708"/>
            <a:ext cx="5185786" cy="3117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944" y="1880558"/>
            <a:ext cx="3958535" cy="3309947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801494" y="5236409"/>
            <a:ext cx="22083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ফুলকপি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0589" y="5236409"/>
            <a:ext cx="2035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পাউরুটি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20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803" y="1794205"/>
            <a:ext cx="11628408" cy="129405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হচ্ছে খাদ্য ও পুষ্টি । </a:t>
            </a:r>
            <a:endParaRPr lang="en-GB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550" y="3562620"/>
            <a:ext cx="11628408" cy="11358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যা দেখেছি ,তা হচ্ছে খাদ্য ও পুষ্টি উপাদান ।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803" y="5063704"/>
            <a:ext cx="11593903" cy="103517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 খাদ্য হিসেবে উদ্ভিদ বা অন্য কোন প্রানি খেয়ে থাকে।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50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298" y="258793"/>
            <a:ext cx="11662913" cy="63835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27803" y="-123587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8377" y="-106334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8951" y="-143655"/>
            <a:ext cx="1587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Saeed</a:t>
            </a:r>
            <a:endParaRPr lang="en-GB" sz="2800" b="1" i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urved Down Ribbon 5"/>
          <p:cNvSpPr/>
          <p:nvPr/>
        </p:nvSpPr>
        <p:spPr>
          <a:xfrm>
            <a:off x="483079" y="552091"/>
            <a:ext cx="11473132" cy="1035169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ও প্রাণি থেকে পাওয়া খাদ্য </a:t>
            </a:r>
            <a:endParaRPr lang="en-GB" sz="44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803" y="2156604"/>
            <a:ext cx="5244861" cy="44857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থেকে পাওয়া খাদ্যঃ </a:t>
            </a:r>
          </a:p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মাখন</a:t>
            </a:r>
          </a:p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ডিম </a:t>
            </a:r>
          </a:p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দুধ </a:t>
            </a:r>
          </a:p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মুরগীর রোস্ট</a:t>
            </a:r>
          </a:p>
          <a:p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24754" y="2156603"/>
            <a:ext cx="5796951" cy="448573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 থেকে পাওয়া খাদ্যঃ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ফুলকপি 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আলু 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ভাত </a:t>
            </a:r>
          </a:p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পাউরুটি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177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286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32</cp:revision>
  <dcterms:created xsi:type="dcterms:W3CDTF">2019-11-18T00:22:26Z</dcterms:created>
  <dcterms:modified xsi:type="dcterms:W3CDTF">2019-11-18T04:31:07Z</dcterms:modified>
</cp:coreProperties>
</file>