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7" r:id="rId3"/>
    <p:sldId id="256" r:id="rId4"/>
    <p:sldId id="258" r:id="rId5"/>
    <p:sldId id="263" r:id="rId6"/>
    <p:sldId id="268" r:id="rId7"/>
    <p:sldId id="269" r:id="rId8"/>
    <p:sldId id="270" r:id="rId9"/>
    <p:sldId id="271" r:id="rId10"/>
    <p:sldId id="272" r:id="rId11"/>
    <p:sldId id="273" r:id="rId12"/>
    <p:sldId id="264" r:id="rId13"/>
    <p:sldId id="278" r:id="rId14"/>
    <p:sldId id="265" r:id="rId15"/>
    <p:sldId id="266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E525F-796B-48A5-B7F2-09640D58181F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2CA50-1FD3-449C-985C-D1375DB0E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2CA50-1FD3-449C-985C-D1375DB0E6E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F2D-3924-4024-8F42-6A3FD84312CA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A76D-1DD7-456C-9ADD-257AC02F6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F2D-3924-4024-8F42-6A3FD84312CA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A76D-1DD7-456C-9ADD-257AC02F6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F2D-3924-4024-8F42-6A3FD84312CA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A76D-1DD7-456C-9ADD-257AC02F6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F2D-3924-4024-8F42-6A3FD84312CA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A76D-1DD7-456C-9ADD-257AC02F6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F2D-3924-4024-8F42-6A3FD84312CA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A76D-1DD7-456C-9ADD-257AC02F6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F2D-3924-4024-8F42-6A3FD84312CA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A76D-1DD7-456C-9ADD-257AC02F6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F2D-3924-4024-8F42-6A3FD84312CA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A76D-1DD7-456C-9ADD-257AC02F6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F2D-3924-4024-8F42-6A3FD84312CA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A76D-1DD7-456C-9ADD-257AC02F6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F2D-3924-4024-8F42-6A3FD84312CA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A76D-1DD7-456C-9ADD-257AC02F6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F2D-3924-4024-8F42-6A3FD84312CA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A76D-1DD7-456C-9ADD-257AC02F6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F2D-3924-4024-8F42-6A3FD84312CA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A76D-1DD7-456C-9ADD-257AC02F6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6CF2D-3924-4024-8F42-6A3FD84312CA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5A76D-1DD7-456C-9ADD-257AC02F6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OEL\Desktop\SADIA\batch%2005\Batch%206\Presentation%201\15\Video%20Set%20up%20a%20WAN%20Network%20%20%20eHowcom.wm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533400"/>
            <a:ext cx="43434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শিক্ষক পরিচিতি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981200" y="1447800"/>
            <a:ext cx="5715000" cy="449580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সাদিয়া আফরিন</a:t>
            </a:r>
          </a:p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দৌলতপুর বহুমূথী উচ্চ বিদ্যালয়</a:t>
            </a:r>
            <a:endParaRPr lang="en-US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সহকারী শিক্ষিকা</a:t>
            </a:r>
          </a:p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বেলকুচি,সিরাজগঞ্জ ।</a:t>
            </a:r>
            <a:endParaRPr lang="en-US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01726502038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safrinmedha@gmai.com</a:t>
            </a:r>
          </a:p>
          <a:p>
            <a:pPr algn="ctr"/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h-Topolog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81000"/>
            <a:ext cx="6189531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56388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টপোলজী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se_study_c36-565461-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609600"/>
            <a:ext cx="7924799" cy="4495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5638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ত্তয়াইড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এরিয়া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নেটত্তয়ার্ক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FFC000"/>
                </a:solidFill>
              </a:rPr>
              <a:t>WAN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68069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66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নিম্ন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টোপলজী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দুটির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বৈশিষ্ঠ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0800"/>
            <a:ext cx="4343400" cy="3429000"/>
          </a:xfrm>
          <a:prstGeom prst="rect">
            <a:avLst/>
          </a:prstGeom>
        </p:spPr>
      </p:pic>
      <p:pic>
        <p:nvPicPr>
          <p:cNvPr id="8" name="Picture 7" descr="w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438400"/>
            <a:ext cx="4495800" cy="3594100"/>
          </a:xfrm>
          <a:prstGeom prst="rect">
            <a:avLst/>
          </a:prstGeom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Video Set up a WAN Network   eHowcom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66203" y="1714500"/>
            <a:ext cx="6096000" cy="3429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79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6858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- 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1676400"/>
            <a:ext cx="4191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নেটত্তয়ার্ক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LAN 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WAN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পূর্নরুপ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?</a:t>
            </a:r>
          </a:p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WAN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?  </a:t>
            </a:r>
          </a:p>
          <a:p>
            <a:endParaRPr lang="en-US" sz="28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9906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800" b="1" u="sng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b="1" u="sng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u="sng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-</a:t>
            </a:r>
            <a:endParaRPr lang="en-US" sz="4800" b="1" u="sng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286000"/>
            <a:ext cx="7620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n-US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reeform 3"/>
          <p:cNvSpPr>
            <a:spLocks/>
          </p:cNvSpPr>
          <p:nvPr/>
        </p:nvSpPr>
        <p:spPr bwMode="auto">
          <a:xfrm>
            <a:off x="36513" y="5237163"/>
            <a:ext cx="895350" cy="1754187"/>
          </a:xfrm>
          <a:custGeom>
            <a:avLst/>
            <a:gdLst/>
            <a:ahLst/>
            <a:cxnLst>
              <a:cxn ang="0">
                <a:pos x="277" y="1045"/>
              </a:cxn>
              <a:cxn ang="0">
                <a:pos x="265" y="601"/>
              </a:cxn>
              <a:cxn ang="0">
                <a:pos x="193" y="517"/>
              </a:cxn>
              <a:cxn ang="0">
                <a:pos x="157" y="529"/>
              </a:cxn>
              <a:cxn ang="0">
                <a:pos x="85" y="601"/>
              </a:cxn>
              <a:cxn ang="0">
                <a:pos x="49" y="757"/>
              </a:cxn>
              <a:cxn ang="0">
                <a:pos x="181" y="409"/>
              </a:cxn>
              <a:cxn ang="0">
                <a:pos x="205" y="385"/>
              </a:cxn>
              <a:cxn ang="0">
                <a:pos x="145" y="325"/>
              </a:cxn>
              <a:cxn ang="0">
                <a:pos x="49" y="349"/>
              </a:cxn>
              <a:cxn ang="0">
                <a:pos x="37" y="385"/>
              </a:cxn>
              <a:cxn ang="0">
                <a:pos x="169" y="205"/>
              </a:cxn>
              <a:cxn ang="0">
                <a:pos x="277" y="337"/>
              </a:cxn>
              <a:cxn ang="0">
                <a:pos x="289" y="13"/>
              </a:cxn>
              <a:cxn ang="0">
                <a:pos x="325" y="25"/>
              </a:cxn>
              <a:cxn ang="0">
                <a:pos x="349" y="97"/>
              </a:cxn>
              <a:cxn ang="0">
                <a:pos x="361" y="133"/>
              </a:cxn>
              <a:cxn ang="0">
                <a:pos x="409" y="193"/>
              </a:cxn>
              <a:cxn ang="0">
                <a:pos x="457" y="181"/>
              </a:cxn>
              <a:cxn ang="0">
                <a:pos x="529" y="229"/>
              </a:cxn>
              <a:cxn ang="0">
                <a:pos x="553" y="301"/>
              </a:cxn>
              <a:cxn ang="0">
                <a:pos x="505" y="337"/>
              </a:cxn>
              <a:cxn ang="0">
                <a:pos x="421" y="349"/>
              </a:cxn>
              <a:cxn ang="0">
                <a:pos x="409" y="445"/>
              </a:cxn>
              <a:cxn ang="0">
                <a:pos x="517" y="577"/>
              </a:cxn>
              <a:cxn ang="0">
                <a:pos x="493" y="613"/>
              </a:cxn>
              <a:cxn ang="0">
                <a:pos x="421" y="565"/>
              </a:cxn>
              <a:cxn ang="0">
                <a:pos x="397" y="1105"/>
              </a:cxn>
            </a:cxnLst>
            <a:rect l="0" t="0" r="r" b="b"/>
            <a:pathLst>
              <a:path w="564" h="1105">
                <a:moveTo>
                  <a:pt x="277" y="1045"/>
                </a:moveTo>
                <a:cubicBezTo>
                  <a:pt x="273" y="897"/>
                  <a:pt x="276" y="749"/>
                  <a:pt x="265" y="601"/>
                </a:cubicBezTo>
                <a:cubicBezTo>
                  <a:pt x="262" y="565"/>
                  <a:pt x="223" y="527"/>
                  <a:pt x="193" y="517"/>
                </a:cubicBezTo>
                <a:cubicBezTo>
                  <a:pt x="181" y="521"/>
                  <a:pt x="167" y="521"/>
                  <a:pt x="157" y="529"/>
                </a:cubicBezTo>
                <a:cubicBezTo>
                  <a:pt x="130" y="550"/>
                  <a:pt x="85" y="601"/>
                  <a:pt x="85" y="601"/>
                </a:cubicBezTo>
                <a:cubicBezTo>
                  <a:pt x="56" y="717"/>
                  <a:pt x="67" y="665"/>
                  <a:pt x="49" y="757"/>
                </a:cubicBezTo>
                <a:cubicBezTo>
                  <a:pt x="69" y="518"/>
                  <a:pt x="0" y="454"/>
                  <a:pt x="181" y="409"/>
                </a:cubicBezTo>
                <a:cubicBezTo>
                  <a:pt x="217" y="433"/>
                  <a:pt x="236" y="457"/>
                  <a:pt x="205" y="385"/>
                </a:cubicBezTo>
                <a:cubicBezTo>
                  <a:pt x="189" y="348"/>
                  <a:pt x="177" y="346"/>
                  <a:pt x="145" y="325"/>
                </a:cubicBezTo>
                <a:cubicBezTo>
                  <a:pt x="113" y="333"/>
                  <a:pt x="78" y="333"/>
                  <a:pt x="49" y="349"/>
                </a:cubicBezTo>
                <a:cubicBezTo>
                  <a:pt x="38" y="355"/>
                  <a:pt x="35" y="398"/>
                  <a:pt x="37" y="385"/>
                </a:cubicBezTo>
                <a:cubicBezTo>
                  <a:pt x="55" y="256"/>
                  <a:pt x="59" y="242"/>
                  <a:pt x="169" y="205"/>
                </a:cubicBezTo>
                <a:cubicBezTo>
                  <a:pt x="254" y="247"/>
                  <a:pt x="254" y="247"/>
                  <a:pt x="277" y="337"/>
                </a:cubicBezTo>
                <a:cubicBezTo>
                  <a:pt x="281" y="229"/>
                  <a:pt x="273" y="120"/>
                  <a:pt x="289" y="13"/>
                </a:cubicBezTo>
                <a:cubicBezTo>
                  <a:pt x="291" y="0"/>
                  <a:pt x="318" y="15"/>
                  <a:pt x="325" y="25"/>
                </a:cubicBezTo>
                <a:cubicBezTo>
                  <a:pt x="340" y="46"/>
                  <a:pt x="341" y="73"/>
                  <a:pt x="349" y="97"/>
                </a:cubicBezTo>
                <a:cubicBezTo>
                  <a:pt x="353" y="109"/>
                  <a:pt x="361" y="133"/>
                  <a:pt x="361" y="133"/>
                </a:cubicBezTo>
                <a:cubicBezTo>
                  <a:pt x="381" y="291"/>
                  <a:pt x="347" y="228"/>
                  <a:pt x="409" y="193"/>
                </a:cubicBezTo>
                <a:cubicBezTo>
                  <a:pt x="423" y="185"/>
                  <a:pt x="441" y="185"/>
                  <a:pt x="457" y="181"/>
                </a:cubicBezTo>
                <a:cubicBezTo>
                  <a:pt x="505" y="193"/>
                  <a:pt x="508" y="182"/>
                  <a:pt x="529" y="229"/>
                </a:cubicBezTo>
                <a:cubicBezTo>
                  <a:pt x="539" y="252"/>
                  <a:pt x="553" y="301"/>
                  <a:pt x="553" y="301"/>
                </a:cubicBezTo>
                <a:cubicBezTo>
                  <a:pt x="530" y="417"/>
                  <a:pt x="564" y="343"/>
                  <a:pt x="505" y="337"/>
                </a:cubicBezTo>
                <a:cubicBezTo>
                  <a:pt x="477" y="334"/>
                  <a:pt x="449" y="345"/>
                  <a:pt x="421" y="349"/>
                </a:cubicBezTo>
                <a:cubicBezTo>
                  <a:pt x="416" y="370"/>
                  <a:pt x="372" y="557"/>
                  <a:pt x="409" y="445"/>
                </a:cubicBezTo>
                <a:cubicBezTo>
                  <a:pt x="497" y="467"/>
                  <a:pt x="497" y="497"/>
                  <a:pt x="517" y="577"/>
                </a:cubicBezTo>
                <a:cubicBezTo>
                  <a:pt x="509" y="589"/>
                  <a:pt x="507" y="615"/>
                  <a:pt x="493" y="613"/>
                </a:cubicBezTo>
                <a:cubicBezTo>
                  <a:pt x="464" y="609"/>
                  <a:pt x="421" y="565"/>
                  <a:pt x="421" y="565"/>
                </a:cubicBezTo>
                <a:cubicBezTo>
                  <a:pt x="348" y="785"/>
                  <a:pt x="397" y="612"/>
                  <a:pt x="397" y="1105"/>
                </a:cubicBezTo>
              </a:path>
            </a:pathLst>
          </a:custGeom>
          <a:solidFill>
            <a:srgbClr val="66FF33"/>
          </a:solidFill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8229600" y="5180013"/>
            <a:ext cx="895350" cy="1754187"/>
          </a:xfrm>
          <a:custGeom>
            <a:avLst/>
            <a:gdLst/>
            <a:ahLst/>
            <a:cxnLst>
              <a:cxn ang="0">
                <a:pos x="277" y="1045"/>
              </a:cxn>
              <a:cxn ang="0">
                <a:pos x="265" y="601"/>
              </a:cxn>
              <a:cxn ang="0">
                <a:pos x="193" y="517"/>
              </a:cxn>
              <a:cxn ang="0">
                <a:pos x="157" y="529"/>
              </a:cxn>
              <a:cxn ang="0">
                <a:pos x="85" y="601"/>
              </a:cxn>
              <a:cxn ang="0">
                <a:pos x="49" y="757"/>
              </a:cxn>
              <a:cxn ang="0">
                <a:pos x="181" y="409"/>
              </a:cxn>
              <a:cxn ang="0">
                <a:pos x="205" y="385"/>
              </a:cxn>
              <a:cxn ang="0">
                <a:pos x="145" y="325"/>
              </a:cxn>
              <a:cxn ang="0">
                <a:pos x="49" y="349"/>
              </a:cxn>
              <a:cxn ang="0">
                <a:pos x="37" y="385"/>
              </a:cxn>
              <a:cxn ang="0">
                <a:pos x="169" y="205"/>
              </a:cxn>
              <a:cxn ang="0">
                <a:pos x="277" y="337"/>
              </a:cxn>
              <a:cxn ang="0">
                <a:pos x="289" y="13"/>
              </a:cxn>
              <a:cxn ang="0">
                <a:pos x="325" y="25"/>
              </a:cxn>
              <a:cxn ang="0">
                <a:pos x="349" y="97"/>
              </a:cxn>
              <a:cxn ang="0">
                <a:pos x="361" y="133"/>
              </a:cxn>
              <a:cxn ang="0">
                <a:pos x="409" y="193"/>
              </a:cxn>
              <a:cxn ang="0">
                <a:pos x="457" y="181"/>
              </a:cxn>
              <a:cxn ang="0">
                <a:pos x="529" y="229"/>
              </a:cxn>
              <a:cxn ang="0">
                <a:pos x="553" y="301"/>
              </a:cxn>
              <a:cxn ang="0">
                <a:pos x="505" y="337"/>
              </a:cxn>
              <a:cxn ang="0">
                <a:pos x="421" y="349"/>
              </a:cxn>
              <a:cxn ang="0">
                <a:pos x="409" y="445"/>
              </a:cxn>
              <a:cxn ang="0">
                <a:pos x="517" y="577"/>
              </a:cxn>
              <a:cxn ang="0">
                <a:pos x="493" y="613"/>
              </a:cxn>
              <a:cxn ang="0">
                <a:pos x="421" y="565"/>
              </a:cxn>
              <a:cxn ang="0">
                <a:pos x="397" y="1105"/>
              </a:cxn>
            </a:cxnLst>
            <a:rect l="0" t="0" r="r" b="b"/>
            <a:pathLst>
              <a:path w="564" h="1105">
                <a:moveTo>
                  <a:pt x="277" y="1045"/>
                </a:moveTo>
                <a:cubicBezTo>
                  <a:pt x="273" y="897"/>
                  <a:pt x="276" y="749"/>
                  <a:pt x="265" y="601"/>
                </a:cubicBezTo>
                <a:cubicBezTo>
                  <a:pt x="262" y="565"/>
                  <a:pt x="223" y="527"/>
                  <a:pt x="193" y="517"/>
                </a:cubicBezTo>
                <a:cubicBezTo>
                  <a:pt x="181" y="521"/>
                  <a:pt x="167" y="521"/>
                  <a:pt x="157" y="529"/>
                </a:cubicBezTo>
                <a:cubicBezTo>
                  <a:pt x="130" y="550"/>
                  <a:pt x="85" y="601"/>
                  <a:pt x="85" y="601"/>
                </a:cubicBezTo>
                <a:cubicBezTo>
                  <a:pt x="56" y="717"/>
                  <a:pt x="67" y="665"/>
                  <a:pt x="49" y="757"/>
                </a:cubicBezTo>
                <a:cubicBezTo>
                  <a:pt x="69" y="518"/>
                  <a:pt x="0" y="454"/>
                  <a:pt x="181" y="409"/>
                </a:cubicBezTo>
                <a:cubicBezTo>
                  <a:pt x="217" y="433"/>
                  <a:pt x="236" y="457"/>
                  <a:pt x="205" y="385"/>
                </a:cubicBezTo>
                <a:cubicBezTo>
                  <a:pt x="189" y="348"/>
                  <a:pt x="177" y="346"/>
                  <a:pt x="145" y="325"/>
                </a:cubicBezTo>
                <a:cubicBezTo>
                  <a:pt x="113" y="333"/>
                  <a:pt x="78" y="333"/>
                  <a:pt x="49" y="349"/>
                </a:cubicBezTo>
                <a:cubicBezTo>
                  <a:pt x="38" y="355"/>
                  <a:pt x="35" y="398"/>
                  <a:pt x="37" y="385"/>
                </a:cubicBezTo>
                <a:cubicBezTo>
                  <a:pt x="55" y="256"/>
                  <a:pt x="59" y="242"/>
                  <a:pt x="169" y="205"/>
                </a:cubicBezTo>
                <a:cubicBezTo>
                  <a:pt x="254" y="247"/>
                  <a:pt x="254" y="247"/>
                  <a:pt x="277" y="337"/>
                </a:cubicBezTo>
                <a:cubicBezTo>
                  <a:pt x="281" y="229"/>
                  <a:pt x="273" y="120"/>
                  <a:pt x="289" y="13"/>
                </a:cubicBezTo>
                <a:cubicBezTo>
                  <a:pt x="291" y="0"/>
                  <a:pt x="318" y="15"/>
                  <a:pt x="325" y="25"/>
                </a:cubicBezTo>
                <a:cubicBezTo>
                  <a:pt x="340" y="46"/>
                  <a:pt x="341" y="73"/>
                  <a:pt x="349" y="97"/>
                </a:cubicBezTo>
                <a:cubicBezTo>
                  <a:pt x="353" y="109"/>
                  <a:pt x="361" y="133"/>
                  <a:pt x="361" y="133"/>
                </a:cubicBezTo>
                <a:cubicBezTo>
                  <a:pt x="381" y="291"/>
                  <a:pt x="347" y="228"/>
                  <a:pt x="409" y="193"/>
                </a:cubicBezTo>
                <a:cubicBezTo>
                  <a:pt x="423" y="185"/>
                  <a:pt x="441" y="185"/>
                  <a:pt x="457" y="181"/>
                </a:cubicBezTo>
                <a:cubicBezTo>
                  <a:pt x="505" y="193"/>
                  <a:pt x="508" y="182"/>
                  <a:pt x="529" y="229"/>
                </a:cubicBezTo>
                <a:cubicBezTo>
                  <a:pt x="539" y="252"/>
                  <a:pt x="553" y="301"/>
                  <a:pt x="553" y="301"/>
                </a:cubicBezTo>
                <a:cubicBezTo>
                  <a:pt x="530" y="417"/>
                  <a:pt x="564" y="343"/>
                  <a:pt x="505" y="337"/>
                </a:cubicBezTo>
                <a:cubicBezTo>
                  <a:pt x="477" y="334"/>
                  <a:pt x="449" y="345"/>
                  <a:pt x="421" y="349"/>
                </a:cubicBezTo>
                <a:cubicBezTo>
                  <a:pt x="416" y="370"/>
                  <a:pt x="372" y="557"/>
                  <a:pt x="409" y="445"/>
                </a:cubicBezTo>
                <a:cubicBezTo>
                  <a:pt x="497" y="467"/>
                  <a:pt x="497" y="497"/>
                  <a:pt x="517" y="577"/>
                </a:cubicBezTo>
                <a:cubicBezTo>
                  <a:pt x="509" y="589"/>
                  <a:pt x="507" y="615"/>
                  <a:pt x="493" y="613"/>
                </a:cubicBezTo>
                <a:cubicBezTo>
                  <a:pt x="464" y="609"/>
                  <a:pt x="421" y="565"/>
                  <a:pt x="421" y="565"/>
                </a:cubicBezTo>
                <a:cubicBezTo>
                  <a:pt x="348" y="785"/>
                  <a:pt x="397" y="612"/>
                  <a:pt x="397" y="1105"/>
                </a:cubicBezTo>
              </a:path>
            </a:pathLst>
          </a:custGeom>
          <a:solidFill>
            <a:srgbClr val="66FF33"/>
          </a:solidFill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>
            <a:off x="755650" y="5956300"/>
            <a:ext cx="782638" cy="1020763"/>
          </a:xfrm>
          <a:custGeom>
            <a:avLst/>
            <a:gdLst/>
            <a:ahLst/>
            <a:cxnLst>
              <a:cxn ang="0">
                <a:pos x="250" y="643"/>
              </a:cxn>
              <a:cxn ang="0">
                <a:pos x="300" y="518"/>
              </a:cxn>
              <a:cxn ang="0">
                <a:pos x="288" y="405"/>
              </a:cxn>
              <a:cxn ang="0">
                <a:pos x="250" y="330"/>
              </a:cxn>
              <a:cxn ang="0">
                <a:pos x="150" y="418"/>
              </a:cxn>
              <a:cxn ang="0">
                <a:pos x="163" y="343"/>
              </a:cxn>
              <a:cxn ang="0">
                <a:pos x="238" y="293"/>
              </a:cxn>
              <a:cxn ang="0">
                <a:pos x="238" y="242"/>
              </a:cxn>
              <a:cxn ang="0">
                <a:pos x="213" y="205"/>
              </a:cxn>
              <a:cxn ang="0">
                <a:pos x="37" y="230"/>
              </a:cxn>
              <a:cxn ang="0">
                <a:pos x="0" y="242"/>
              </a:cxn>
              <a:cxn ang="0">
                <a:pos x="125" y="180"/>
              </a:cxn>
              <a:cxn ang="0">
                <a:pos x="263" y="192"/>
              </a:cxn>
              <a:cxn ang="0">
                <a:pos x="288" y="230"/>
              </a:cxn>
              <a:cxn ang="0">
                <a:pos x="250" y="117"/>
              </a:cxn>
              <a:cxn ang="0">
                <a:pos x="263" y="42"/>
              </a:cxn>
              <a:cxn ang="0">
                <a:pos x="300" y="92"/>
              </a:cxn>
              <a:cxn ang="0">
                <a:pos x="325" y="130"/>
              </a:cxn>
              <a:cxn ang="0">
                <a:pos x="350" y="80"/>
              </a:cxn>
              <a:cxn ang="0">
                <a:pos x="438" y="17"/>
              </a:cxn>
              <a:cxn ang="0">
                <a:pos x="413" y="192"/>
              </a:cxn>
              <a:cxn ang="0">
                <a:pos x="476" y="330"/>
              </a:cxn>
              <a:cxn ang="0">
                <a:pos x="426" y="318"/>
              </a:cxn>
              <a:cxn ang="0">
                <a:pos x="413" y="355"/>
              </a:cxn>
              <a:cxn ang="0">
                <a:pos x="401" y="468"/>
              </a:cxn>
              <a:cxn ang="0">
                <a:pos x="426" y="643"/>
              </a:cxn>
            </a:cxnLst>
            <a:rect l="0" t="0" r="r" b="b"/>
            <a:pathLst>
              <a:path w="493" h="643">
                <a:moveTo>
                  <a:pt x="250" y="643"/>
                </a:moveTo>
                <a:cubicBezTo>
                  <a:pt x="266" y="597"/>
                  <a:pt x="289" y="566"/>
                  <a:pt x="300" y="518"/>
                </a:cubicBezTo>
                <a:cubicBezTo>
                  <a:pt x="296" y="480"/>
                  <a:pt x="297" y="442"/>
                  <a:pt x="288" y="405"/>
                </a:cubicBezTo>
                <a:cubicBezTo>
                  <a:pt x="281" y="378"/>
                  <a:pt x="259" y="357"/>
                  <a:pt x="250" y="330"/>
                </a:cubicBezTo>
                <a:cubicBezTo>
                  <a:pt x="149" y="348"/>
                  <a:pt x="183" y="319"/>
                  <a:pt x="150" y="418"/>
                </a:cubicBezTo>
                <a:cubicBezTo>
                  <a:pt x="142" y="442"/>
                  <a:pt x="153" y="366"/>
                  <a:pt x="163" y="343"/>
                </a:cubicBezTo>
                <a:cubicBezTo>
                  <a:pt x="180" y="305"/>
                  <a:pt x="205" y="303"/>
                  <a:pt x="238" y="293"/>
                </a:cubicBezTo>
                <a:cubicBezTo>
                  <a:pt x="297" y="252"/>
                  <a:pt x="278" y="282"/>
                  <a:pt x="238" y="242"/>
                </a:cubicBezTo>
                <a:cubicBezTo>
                  <a:pt x="227" y="231"/>
                  <a:pt x="221" y="217"/>
                  <a:pt x="213" y="205"/>
                </a:cubicBezTo>
                <a:cubicBezTo>
                  <a:pt x="154" y="213"/>
                  <a:pt x="95" y="220"/>
                  <a:pt x="37" y="230"/>
                </a:cubicBezTo>
                <a:cubicBezTo>
                  <a:pt x="24" y="232"/>
                  <a:pt x="0" y="255"/>
                  <a:pt x="0" y="242"/>
                </a:cubicBezTo>
                <a:cubicBezTo>
                  <a:pt x="0" y="199"/>
                  <a:pt x="98" y="189"/>
                  <a:pt x="125" y="180"/>
                </a:cubicBezTo>
                <a:cubicBezTo>
                  <a:pt x="171" y="184"/>
                  <a:pt x="219" y="178"/>
                  <a:pt x="263" y="192"/>
                </a:cubicBezTo>
                <a:cubicBezTo>
                  <a:pt x="277" y="196"/>
                  <a:pt x="288" y="245"/>
                  <a:pt x="288" y="230"/>
                </a:cubicBezTo>
                <a:cubicBezTo>
                  <a:pt x="288" y="230"/>
                  <a:pt x="257" y="135"/>
                  <a:pt x="250" y="117"/>
                </a:cubicBezTo>
                <a:cubicBezTo>
                  <a:pt x="208" y="0"/>
                  <a:pt x="181" y="1"/>
                  <a:pt x="263" y="42"/>
                </a:cubicBezTo>
                <a:cubicBezTo>
                  <a:pt x="275" y="59"/>
                  <a:pt x="288" y="75"/>
                  <a:pt x="300" y="92"/>
                </a:cubicBezTo>
                <a:cubicBezTo>
                  <a:pt x="309" y="104"/>
                  <a:pt x="310" y="134"/>
                  <a:pt x="325" y="130"/>
                </a:cubicBezTo>
                <a:cubicBezTo>
                  <a:pt x="343" y="126"/>
                  <a:pt x="339" y="95"/>
                  <a:pt x="350" y="80"/>
                </a:cubicBezTo>
                <a:cubicBezTo>
                  <a:pt x="389" y="28"/>
                  <a:pt x="390" y="34"/>
                  <a:pt x="438" y="17"/>
                </a:cubicBezTo>
                <a:cubicBezTo>
                  <a:pt x="459" y="79"/>
                  <a:pt x="434" y="133"/>
                  <a:pt x="413" y="192"/>
                </a:cubicBezTo>
                <a:cubicBezTo>
                  <a:pt x="490" y="219"/>
                  <a:pt x="493" y="258"/>
                  <a:pt x="476" y="330"/>
                </a:cubicBezTo>
                <a:cubicBezTo>
                  <a:pt x="459" y="326"/>
                  <a:pt x="442" y="312"/>
                  <a:pt x="426" y="318"/>
                </a:cubicBezTo>
                <a:cubicBezTo>
                  <a:pt x="414" y="323"/>
                  <a:pt x="415" y="342"/>
                  <a:pt x="413" y="355"/>
                </a:cubicBezTo>
                <a:cubicBezTo>
                  <a:pt x="407" y="392"/>
                  <a:pt x="405" y="430"/>
                  <a:pt x="401" y="468"/>
                </a:cubicBezTo>
                <a:cubicBezTo>
                  <a:pt x="413" y="637"/>
                  <a:pt x="373" y="594"/>
                  <a:pt x="426" y="643"/>
                </a:cubicBezTo>
              </a:path>
            </a:pathLst>
          </a:cu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" name="Freeform 6"/>
          <p:cNvSpPr>
            <a:spLocks/>
          </p:cNvSpPr>
          <p:nvPr/>
        </p:nvSpPr>
        <p:spPr bwMode="auto">
          <a:xfrm>
            <a:off x="1330325" y="4624388"/>
            <a:ext cx="915988" cy="2373312"/>
          </a:xfrm>
          <a:custGeom>
            <a:avLst/>
            <a:gdLst/>
            <a:ahLst/>
            <a:cxnLst>
              <a:cxn ang="0">
                <a:pos x="239" y="1457"/>
              </a:cxn>
              <a:cxn ang="0">
                <a:pos x="226" y="618"/>
              </a:cxn>
              <a:cxn ang="0">
                <a:pos x="214" y="443"/>
              </a:cxn>
              <a:cxn ang="0">
                <a:pos x="39" y="468"/>
              </a:cxn>
              <a:cxn ang="0">
                <a:pos x="26" y="518"/>
              </a:cxn>
              <a:cxn ang="0">
                <a:pos x="13" y="455"/>
              </a:cxn>
              <a:cxn ang="0">
                <a:pos x="64" y="343"/>
              </a:cxn>
              <a:cxn ang="0">
                <a:pos x="201" y="355"/>
              </a:cxn>
              <a:cxn ang="0">
                <a:pos x="189" y="318"/>
              </a:cxn>
              <a:cxn ang="0">
                <a:pos x="151" y="305"/>
              </a:cxn>
              <a:cxn ang="0">
                <a:pos x="126" y="268"/>
              </a:cxn>
              <a:cxn ang="0">
                <a:pos x="51" y="242"/>
              </a:cxn>
              <a:cxn ang="0">
                <a:pos x="13" y="217"/>
              </a:cxn>
              <a:cxn ang="0">
                <a:pos x="226" y="255"/>
              </a:cxn>
              <a:cxn ang="0">
                <a:pos x="239" y="17"/>
              </a:cxn>
              <a:cxn ang="0">
                <a:pos x="276" y="55"/>
              </a:cxn>
              <a:cxn ang="0">
                <a:pos x="314" y="130"/>
              </a:cxn>
              <a:cxn ang="0">
                <a:pos x="327" y="268"/>
              </a:cxn>
              <a:cxn ang="0">
                <a:pos x="364" y="230"/>
              </a:cxn>
              <a:cxn ang="0">
                <a:pos x="389" y="192"/>
              </a:cxn>
              <a:cxn ang="0">
                <a:pos x="439" y="205"/>
              </a:cxn>
              <a:cxn ang="0">
                <a:pos x="502" y="330"/>
              </a:cxn>
              <a:cxn ang="0">
                <a:pos x="489" y="393"/>
              </a:cxn>
              <a:cxn ang="0">
                <a:pos x="439" y="368"/>
              </a:cxn>
              <a:cxn ang="0">
                <a:pos x="352" y="393"/>
              </a:cxn>
              <a:cxn ang="0">
                <a:pos x="327" y="468"/>
              </a:cxn>
              <a:cxn ang="0">
                <a:pos x="364" y="455"/>
              </a:cxn>
              <a:cxn ang="0">
                <a:pos x="427" y="581"/>
              </a:cxn>
              <a:cxn ang="0">
                <a:pos x="389" y="593"/>
              </a:cxn>
              <a:cxn ang="0">
                <a:pos x="377" y="631"/>
              </a:cxn>
              <a:cxn ang="0">
                <a:pos x="339" y="731"/>
              </a:cxn>
              <a:cxn ang="0">
                <a:pos x="514" y="956"/>
              </a:cxn>
              <a:cxn ang="0">
                <a:pos x="527" y="994"/>
              </a:cxn>
              <a:cxn ang="0">
                <a:pos x="564" y="1031"/>
              </a:cxn>
              <a:cxn ang="0">
                <a:pos x="577" y="1094"/>
              </a:cxn>
              <a:cxn ang="0">
                <a:pos x="527" y="1106"/>
              </a:cxn>
              <a:cxn ang="0">
                <a:pos x="489" y="1094"/>
              </a:cxn>
              <a:cxn ang="0">
                <a:pos x="377" y="1106"/>
              </a:cxn>
              <a:cxn ang="0">
                <a:pos x="327" y="1219"/>
              </a:cxn>
              <a:cxn ang="0">
                <a:pos x="327" y="1495"/>
              </a:cxn>
            </a:cxnLst>
            <a:rect l="0" t="0" r="r" b="b"/>
            <a:pathLst>
              <a:path w="577" h="1495">
                <a:moveTo>
                  <a:pt x="239" y="1457"/>
                </a:moveTo>
                <a:cubicBezTo>
                  <a:pt x="235" y="1177"/>
                  <a:pt x="233" y="898"/>
                  <a:pt x="226" y="618"/>
                </a:cubicBezTo>
                <a:cubicBezTo>
                  <a:pt x="225" y="560"/>
                  <a:pt x="260" y="480"/>
                  <a:pt x="214" y="443"/>
                </a:cubicBezTo>
                <a:cubicBezTo>
                  <a:pt x="168" y="406"/>
                  <a:pt x="97" y="460"/>
                  <a:pt x="39" y="468"/>
                </a:cubicBezTo>
                <a:cubicBezTo>
                  <a:pt x="35" y="485"/>
                  <a:pt x="41" y="526"/>
                  <a:pt x="26" y="518"/>
                </a:cubicBezTo>
                <a:cubicBezTo>
                  <a:pt x="7" y="508"/>
                  <a:pt x="13" y="476"/>
                  <a:pt x="13" y="455"/>
                </a:cubicBezTo>
                <a:cubicBezTo>
                  <a:pt x="13" y="346"/>
                  <a:pt x="0" y="363"/>
                  <a:pt x="64" y="343"/>
                </a:cubicBezTo>
                <a:cubicBezTo>
                  <a:pt x="110" y="347"/>
                  <a:pt x="156" y="364"/>
                  <a:pt x="201" y="355"/>
                </a:cubicBezTo>
                <a:cubicBezTo>
                  <a:pt x="214" y="352"/>
                  <a:pt x="198" y="327"/>
                  <a:pt x="189" y="318"/>
                </a:cubicBezTo>
                <a:cubicBezTo>
                  <a:pt x="180" y="309"/>
                  <a:pt x="164" y="309"/>
                  <a:pt x="151" y="305"/>
                </a:cubicBezTo>
                <a:cubicBezTo>
                  <a:pt x="143" y="293"/>
                  <a:pt x="139" y="276"/>
                  <a:pt x="126" y="268"/>
                </a:cubicBezTo>
                <a:cubicBezTo>
                  <a:pt x="104" y="254"/>
                  <a:pt x="73" y="257"/>
                  <a:pt x="51" y="242"/>
                </a:cubicBezTo>
                <a:cubicBezTo>
                  <a:pt x="38" y="234"/>
                  <a:pt x="26" y="225"/>
                  <a:pt x="13" y="217"/>
                </a:cubicBezTo>
                <a:cubicBezTo>
                  <a:pt x="90" y="179"/>
                  <a:pt x="175" y="177"/>
                  <a:pt x="226" y="255"/>
                </a:cubicBezTo>
                <a:cubicBezTo>
                  <a:pt x="230" y="176"/>
                  <a:pt x="220" y="94"/>
                  <a:pt x="239" y="17"/>
                </a:cubicBezTo>
                <a:cubicBezTo>
                  <a:pt x="243" y="0"/>
                  <a:pt x="266" y="40"/>
                  <a:pt x="276" y="55"/>
                </a:cubicBezTo>
                <a:cubicBezTo>
                  <a:pt x="292" y="78"/>
                  <a:pt x="299" y="107"/>
                  <a:pt x="314" y="130"/>
                </a:cubicBezTo>
                <a:cubicBezTo>
                  <a:pt x="318" y="176"/>
                  <a:pt x="306" y="227"/>
                  <a:pt x="327" y="268"/>
                </a:cubicBezTo>
                <a:cubicBezTo>
                  <a:pt x="335" y="284"/>
                  <a:pt x="353" y="244"/>
                  <a:pt x="364" y="230"/>
                </a:cubicBezTo>
                <a:cubicBezTo>
                  <a:pt x="374" y="218"/>
                  <a:pt x="381" y="205"/>
                  <a:pt x="389" y="192"/>
                </a:cubicBezTo>
                <a:cubicBezTo>
                  <a:pt x="406" y="196"/>
                  <a:pt x="425" y="195"/>
                  <a:pt x="439" y="205"/>
                </a:cubicBezTo>
                <a:cubicBezTo>
                  <a:pt x="468" y="224"/>
                  <a:pt x="488" y="301"/>
                  <a:pt x="502" y="330"/>
                </a:cubicBezTo>
                <a:cubicBezTo>
                  <a:pt x="498" y="351"/>
                  <a:pt x="507" y="382"/>
                  <a:pt x="489" y="393"/>
                </a:cubicBezTo>
                <a:cubicBezTo>
                  <a:pt x="473" y="403"/>
                  <a:pt x="457" y="370"/>
                  <a:pt x="439" y="368"/>
                </a:cubicBezTo>
                <a:cubicBezTo>
                  <a:pt x="424" y="366"/>
                  <a:pt x="368" y="387"/>
                  <a:pt x="352" y="393"/>
                </a:cubicBezTo>
                <a:cubicBezTo>
                  <a:pt x="352" y="394"/>
                  <a:pt x="326" y="467"/>
                  <a:pt x="327" y="468"/>
                </a:cubicBezTo>
                <a:cubicBezTo>
                  <a:pt x="336" y="477"/>
                  <a:pt x="352" y="459"/>
                  <a:pt x="364" y="455"/>
                </a:cubicBezTo>
                <a:cubicBezTo>
                  <a:pt x="408" y="499"/>
                  <a:pt x="412" y="521"/>
                  <a:pt x="427" y="581"/>
                </a:cubicBezTo>
                <a:cubicBezTo>
                  <a:pt x="414" y="585"/>
                  <a:pt x="398" y="584"/>
                  <a:pt x="389" y="593"/>
                </a:cubicBezTo>
                <a:cubicBezTo>
                  <a:pt x="380" y="602"/>
                  <a:pt x="382" y="619"/>
                  <a:pt x="377" y="631"/>
                </a:cubicBezTo>
                <a:cubicBezTo>
                  <a:pt x="336" y="729"/>
                  <a:pt x="364" y="633"/>
                  <a:pt x="339" y="731"/>
                </a:cubicBezTo>
                <a:cubicBezTo>
                  <a:pt x="356" y="1029"/>
                  <a:pt x="285" y="934"/>
                  <a:pt x="514" y="956"/>
                </a:cubicBezTo>
                <a:cubicBezTo>
                  <a:pt x="518" y="969"/>
                  <a:pt x="520" y="983"/>
                  <a:pt x="527" y="994"/>
                </a:cubicBezTo>
                <a:cubicBezTo>
                  <a:pt x="537" y="1009"/>
                  <a:pt x="556" y="1015"/>
                  <a:pt x="564" y="1031"/>
                </a:cubicBezTo>
                <a:cubicBezTo>
                  <a:pt x="574" y="1050"/>
                  <a:pt x="573" y="1073"/>
                  <a:pt x="577" y="1094"/>
                </a:cubicBezTo>
                <a:cubicBezTo>
                  <a:pt x="534" y="1180"/>
                  <a:pt x="571" y="1141"/>
                  <a:pt x="527" y="1106"/>
                </a:cubicBezTo>
                <a:cubicBezTo>
                  <a:pt x="517" y="1098"/>
                  <a:pt x="502" y="1098"/>
                  <a:pt x="489" y="1094"/>
                </a:cubicBezTo>
                <a:cubicBezTo>
                  <a:pt x="452" y="1098"/>
                  <a:pt x="412" y="1093"/>
                  <a:pt x="377" y="1106"/>
                </a:cubicBezTo>
                <a:cubicBezTo>
                  <a:pt x="359" y="1112"/>
                  <a:pt x="327" y="1205"/>
                  <a:pt x="327" y="1219"/>
                </a:cubicBezTo>
                <a:cubicBezTo>
                  <a:pt x="327" y="1311"/>
                  <a:pt x="327" y="1403"/>
                  <a:pt x="327" y="1495"/>
                </a:cubicBez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2079625" y="5465763"/>
            <a:ext cx="1027113" cy="1550987"/>
          </a:xfrm>
          <a:custGeom>
            <a:avLst/>
            <a:gdLst/>
            <a:ahLst/>
            <a:cxnLst>
              <a:cxn ang="0">
                <a:pos x="343" y="940"/>
              </a:cxn>
              <a:cxn ang="0">
                <a:pos x="205" y="439"/>
              </a:cxn>
              <a:cxn ang="0">
                <a:pos x="180" y="514"/>
              </a:cxn>
              <a:cxn ang="0">
                <a:pos x="193" y="389"/>
              </a:cxn>
              <a:cxn ang="0">
                <a:pos x="293" y="288"/>
              </a:cxn>
              <a:cxn ang="0">
                <a:pos x="330" y="314"/>
              </a:cxn>
              <a:cxn ang="0">
                <a:pos x="343" y="351"/>
              </a:cxn>
              <a:cxn ang="0">
                <a:pos x="280" y="288"/>
              </a:cxn>
              <a:cxn ang="0">
                <a:pos x="155" y="238"/>
              </a:cxn>
              <a:cxn ang="0">
                <a:pos x="105" y="201"/>
              </a:cxn>
              <a:cxn ang="0">
                <a:pos x="218" y="138"/>
              </a:cxn>
              <a:cxn ang="0">
                <a:pos x="243" y="101"/>
              </a:cxn>
              <a:cxn ang="0">
                <a:pos x="318" y="188"/>
              </a:cxn>
              <a:cxn ang="0">
                <a:pos x="418" y="213"/>
              </a:cxn>
              <a:cxn ang="0">
                <a:pos x="405" y="101"/>
              </a:cxn>
              <a:cxn ang="0">
                <a:pos x="393" y="63"/>
              </a:cxn>
              <a:cxn ang="0">
                <a:pos x="518" y="0"/>
              </a:cxn>
              <a:cxn ang="0">
                <a:pos x="593" y="238"/>
              </a:cxn>
              <a:cxn ang="0">
                <a:pos x="606" y="376"/>
              </a:cxn>
              <a:cxn ang="0">
                <a:pos x="556" y="389"/>
              </a:cxn>
              <a:cxn ang="0">
                <a:pos x="531" y="351"/>
              </a:cxn>
              <a:cxn ang="0">
                <a:pos x="493" y="364"/>
              </a:cxn>
              <a:cxn ang="0">
                <a:pos x="506" y="451"/>
              </a:cxn>
              <a:cxn ang="0">
                <a:pos x="568" y="501"/>
              </a:cxn>
              <a:cxn ang="0">
                <a:pos x="481" y="564"/>
              </a:cxn>
              <a:cxn ang="0">
                <a:pos x="443" y="539"/>
              </a:cxn>
              <a:cxn ang="0">
                <a:pos x="431" y="501"/>
              </a:cxn>
              <a:cxn ang="0">
                <a:pos x="456" y="627"/>
              </a:cxn>
              <a:cxn ang="0">
                <a:pos x="506" y="864"/>
              </a:cxn>
              <a:cxn ang="0">
                <a:pos x="506" y="977"/>
              </a:cxn>
            </a:cxnLst>
            <a:rect l="0" t="0" r="r" b="b"/>
            <a:pathLst>
              <a:path w="647" h="977">
                <a:moveTo>
                  <a:pt x="343" y="940"/>
                </a:moveTo>
                <a:cubicBezTo>
                  <a:pt x="333" y="538"/>
                  <a:pt x="482" y="360"/>
                  <a:pt x="205" y="439"/>
                </a:cubicBezTo>
                <a:cubicBezTo>
                  <a:pt x="197" y="464"/>
                  <a:pt x="177" y="540"/>
                  <a:pt x="180" y="514"/>
                </a:cubicBezTo>
                <a:cubicBezTo>
                  <a:pt x="184" y="472"/>
                  <a:pt x="181" y="429"/>
                  <a:pt x="193" y="389"/>
                </a:cubicBezTo>
                <a:cubicBezTo>
                  <a:pt x="205" y="346"/>
                  <a:pt x="254" y="301"/>
                  <a:pt x="293" y="288"/>
                </a:cubicBezTo>
                <a:cubicBezTo>
                  <a:pt x="305" y="297"/>
                  <a:pt x="321" y="302"/>
                  <a:pt x="330" y="314"/>
                </a:cubicBezTo>
                <a:cubicBezTo>
                  <a:pt x="338" y="324"/>
                  <a:pt x="355" y="357"/>
                  <a:pt x="343" y="351"/>
                </a:cubicBezTo>
                <a:cubicBezTo>
                  <a:pt x="317" y="337"/>
                  <a:pt x="308" y="297"/>
                  <a:pt x="280" y="288"/>
                </a:cubicBezTo>
                <a:cubicBezTo>
                  <a:pt x="237" y="274"/>
                  <a:pt x="198" y="253"/>
                  <a:pt x="155" y="238"/>
                </a:cubicBezTo>
                <a:cubicBezTo>
                  <a:pt x="128" y="256"/>
                  <a:pt x="0" y="332"/>
                  <a:pt x="105" y="201"/>
                </a:cubicBezTo>
                <a:cubicBezTo>
                  <a:pt x="136" y="163"/>
                  <a:pt x="176" y="152"/>
                  <a:pt x="218" y="138"/>
                </a:cubicBezTo>
                <a:cubicBezTo>
                  <a:pt x="226" y="126"/>
                  <a:pt x="229" y="107"/>
                  <a:pt x="243" y="101"/>
                </a:cubicBezTo>
                <a:cubicBezTo>
                  <a:pt x="294" y="81"/>
                  <a:pt x="288" y="173"/>
                  <a:pt x="318" y="188"/>
                </a:cubicBezTo>
                <a:cubicBezTo>
                  <a:pt x="349" y="203"/>
                  <a:pt x="385" y="205"/>
                  <a:pt x="418" y="213"/>
                </a:cubicBezTo>
                <a:cubicBezTo>
                  <a:pt x="456" y="156"/>
                  <a:pt x="443" y="155"/>
                  <a:pt x="405" y="101"/>
                </a:cubicBezTo>
                <a:cubicBezTo>
                  <a:pt x="401" y="88"/>
                  <a:pt x="389" y="76"/>
                  <a:pt x="393" y="63"/>
                </a:cubicBezTo>
                <a:cubicBezTo>
                  <a:pt x="409" y="18"/>
                  <a:pt x="481" y="10"/>
                  <a:pt x="518" y="0"/>
                </a:cubicBezTo>
                <a:cubicBezTo>
                  <a:pt x="598" y="83"/>
                  <a:pt x="474" y="199"/>
                  <a:pt x="593" y="238"/>
                </a:cubicBezTo>
                <a:cubicBezTo>
                  <a:pt x="624" y="286"/>
                  <a:pt x="647" y="302"/>
                  <a:pt x="606" y="376"/>
                </a:cubicBezTo>
                <a:cubicBezTo>
                  <a:pt x="598" y="391"/>
                  <a:pt x="573" y="385"/>
                  <a:pt x="556" y="389"/>
                </a:cubicBezTo>
                <a:cubicBezTo>
                  <a:pt x="548" y="376"/>
                  <a:pt x="545" y="357"/>
                  <a:pt x="531" y="351"/>
                </a:cubicBezTo>
                <a:cubicBezTo>
                  <a:pt x="519" y="346"/>
                  <a:pt x="496" y="351"/>
                  <a:pt x="493" y="364"/>
                </a:cubicBezTo>
                <a:cubicBezTo>
                  <a:pt x="486" y="392"/>
                  <a:pt x="497" y="423"/>
                  <a:pt x="506" y="451"/>
                </a:cubicBezTo>
                <a:cubicBezTo>
                  <a:pt x="519" y="494"/>
                  <a:pt x="533" y="490"/>
                  <a:pt x="568" y="501"/>
                </a:cubicBezTo>
                <a:cubicBezTo>
                  <a:pt x="601" y="599"/>
                  <a:pt x="571" y="576"/>
                  <a:pt x="481" y="564"/>
                </a:cubicBezTo>
                <a:cubicBezTo>
                  <a:pt x="468" y="556"/>
                  <a:pt x="452" y="551"/>
                  <a:pt x="443" y="539"/>
                </a:cubicBezTo>
                <a:cubicBezTo>
                  <a:pt x="435" y="529"/>
                  <a:pt x="431" y="488"/>
                  <a:pt x="431" y="501"/>
                </a:cubicBezTo>
                <a:cubicBezTo>
                  <a:pt x="431" y="562"/>
                  <a:pt x="440" y="579"/>
                  <a:pt x="456" y="627"/>
                </a:cubicBezTo>
                <a:cubicBezTo>
                  <a:pt x="467" y="705"/>
                  <a:pt x="500" y="786"/>
                  <a:pt x="506" y="864"/>
                </a:cubicBezTo>
                <a:cubicBezTo>
                  <a:pt x="509" y="902"/>
                  <a:pt x="506" y="939"/>
                  <a:pt x="506" y="977"/>
                </a:cubicBezTo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7239000" y="3657600"/>
            <a:ext cx="1098550" cy="3340100"/>
          </a:xfrm>
          <a:custGeom>
            <a:avLst/>
            <a:gdLst/>
            <a:ahLst/>
            <a:cxnLst>
              <a:cxn ang="0">
                <a:pos x="279" y="2079"/>
              </a:cxn>
              <a:cxn ang="0">
                <a:pos x="316" y="1190"/>
              </a:cxn>
              <a:cxn ang="0">
                <a:pos x="316" y="839"/>
              </a:cxn>
              <a:cxn ang="0">
                <a:pos x="103" y="852"/>
              </a:cxn>
              <a:cxn ang="0">
                <a:pos x="28" y="1014"/>
              </a:cxn>
              <a:cxn ang="0">
                <a:pos x="141" y="614"/>
              </a:cxn>
              <a:cxn ang="0">
                <a:pos x="203" y="626"/>
              </a:cxn>
              <a:cxn ang="0">
                <a:pos x="254" y="739"/>
              </a:cxn>
              <a:cxn ang="0">
                <a:pos x="241" y="589"/>
              </a:cxn>
              <a:cxn ang="0">
                <a:pos x="91" y="538"/>
              </a:cxn>
              <a:cxn ang="0">
                <a:pos x="28" y="564"/>
              </a:cxn>
              <a:cxn ang="0">
                <a:pos x="3" y="538"/>
              </a:cxn>
              <a:cxn ang="0">
                <a:pos x="28" y="351"/>
              </a:cxn>
              <a:cxn ang="0">
                <a:pos x="53" y="313"/>
              </a:cxn>
              <a:cxn ang="0">
                <a:pos x="128" y="301"/>
              </a:cxn>
              <a:cxn ang="0">
                <a:pos x="266" y="401"/>
              </a:cxn>
              <a:cxn ang="0">
                <a:pos x="279" y="451"/>
              </a:cxn>
              <a:cxn ang="0">
                <a:pos x="291" y="150"/>
              </a:cxn>
              <a:cxn ang="0">
                <a:pos x="316" y="50"/>
              </a:cxn>
              <a:cxn ang="0">
                <a:pos x="329" y="13"/>
              </a:cxn>
              <a:cxn ang="0">
                <a:pos x="379" y="0"/>
              </a:cxn>
              <a:cxn ang="0">
                <a:pos x="416" y="413"/>
              </a:cxn>
              <a:cxn ang="0">
                <a:pos x="567" y="288"/>
              </a:cxn>
              <a:cxn ang="0">
                <a:pos x="592" y="250"/>
              </a:cxn>
              <a:cxn ang="0">
                <a:pos x="654" y="376"/>
              </a:cxn>
              <a:cxn ang="0">
                <a:pos x="629" y="488"/>
              </a:cxn>
              <a:cxn ang="0">
                <a:pos x="554" y="501"/>
              </a:cxn>
              <a:cxn ang="0">
                <a:pos x="529" y="601"/>
              </a:cxn>
              <a:cxn ang="0">
                <a:pos x="667" y="689"/>
              </a:cxn>
              <a:cxn ang="0">
                <a:pos x="617" y="789"/>
              </a:cxn>
              <a:cxn ang="0">
                <a:pos x="529" y="801"/>
              </a:cxn>
              <a:cxn ang="0">
                <a:pos x="491" y="927"/>
              </a:cxn>
              <a:cxn ang="0">
                <a:pos x="542" y="1140"/>
              </a:cxn>
              <a:cxn ang="0">
                <a:pos x="554" y="1252"/>
              </a:cxn>
              <a:cxn ang="0">
                <a:pos x="592" y="1290"/>
              </a:cxn>
              <a:cxn ang="0">
                <a:pos x="617" y="1377"/>
              </a:cxn>
              <a:cxn ang="0">
                <a:pos x="604" y="1578"/>
              </a:cxn>
              <a:cxn ang="0">
                <a:pos x="592" y="1503"/>
              </a:cxn>
              <a:cxn ang="0">
                <a:pos x="504" y="1390"/>
              </a:cxn>
              <a:cxn ang="0">
                <a:pos x="441" y="2104"/>
              </a:cxn>
            </a:cxnLst>
            <a:rect l="0" t="0" r="r" b="b"/>
            <a:pathLst>
              <a:path w="692" h="2104">
                <a:moveTo>
                  <a:pt x="279" y="2079"/>
                </a:moveTo>
                <a:cubicBezTo>
                  <a:pt x="282" y="1891"/>
                  <a:pt x="253" y="1451"/>
                  <a:pt x="316" y="1190"/>
                </a:cubicBezTo>
                <a:cubicBezTo>
                  <a:pt x="325" y="1110"/>
                  <a:pt x="358" y="881"/>
                  <a:pt x="316" y="839"/>
                </a:cubicBezTo>
                <a:cubicBezTo>
                  <a:pt x="266" y="789"/>
                  <a:pt x="174" y="848"/>
                  <a:pt x="103" y="852"/>
                </a:cubicBezTo>
                <a:cubicBezTo>
                  <a:pt x="36" y="952"/>
                  <a:pt x="61" y="898"/>
                  <a:pt x="28" y="1014"/>
                </a:cubicBezTo>
                <a:cubicBezTo>
                  <a:pt x="0" y="870"/>
                  <a:pt x="11" y="699"/>
                  <a:pt x="141" y="614"/>
                </a:cubicBezTo>
                <a:cubicBezTo>
                  <a:pt x="162" y="618"/>
                  <a:pt x="184" y="618"/>
                  <a:pt x="203" y="626"/>
                </a:cubicBezTo>
                <a:cubicBezTo>
                  <a:pt x="242" y="643"/>
                  <a:pt x="242" y="704"/>
                  <a:pt x="254" y="739"/>
                </a:cubicBezTo>
                <a:cubicBezTo>
                  <a:pt x="250" y="689"/>
                  <a:pt x="255" y="637"/>
                  <a:pt x="241" y="589"/>
                </a:cubicBezTo>
                <a:cubicBezTo>
                  <a:pt x="230" y="552"/>
                  <a:pt x="109" y="541"/>
                  <a:pt x="91" y="538"/>
                </a:cubicBezTo>
                <a:cubicBezTo>
                  <a:pt x="70" y="547"/>
                  <a:pt x="51" y="564"/>
                  <a:pt x="28" y="564"/>
                </a:cubicBezTo>
                <a:cubicBezTo>
                  <a:pt x="16" y="564"/>
                  <a:pt x="3" y="550"/>
                  <a:pt x="3" y="538"/>
                </a:cubicBezTo>
                <a:cubicBezTo>
                  <a:pt x="3" y="475"/>
                  <a:pt x="14" y="412"/>
                  <a:pt x="28" y="351"/>
                </a:cubicBezTo>
                <a:cubicBezTo>
                  <a:pt x="31" y="336"/>
                  <a:pt x="39" y="320"/>
                  <a:pt x="53" y="313"/>
                </a:cubicBezTo>
                <a:cubicBezTo>
                  <a:pt x="76" y="302"/>
                  <a:pt x="103" y="305"/>
                  <a:pt x="128" y="301"/>
                </a:cubicBezTo>
                <a:cubicBezTo>
                  <a:pt x="274" y="337"/>
                  <a:pt x="203" y="306"/>
                  <a:pt x="266" y="401"/>
                </a:cubicBezTo>
                <a:cubicBezTo>
                  <a:pt x="270" y="418"/>
                  <a:pt x="277" y="468"/>
                  <a:pt x="279" y="451"/>
                </a:cubicBezTo>
                <a:cubicBezTo>
                  <a:pt x="289" y="351"/>
                  <a:pt x="282" y="250"/>
                  <a:pt x="291" y="150"/>
                </a:cubicBezTo>
                <a:cubicBezTo>
                  <a:pt x="294" y="116"/>
                  <a:pt x="307" y="83"/>
                  <a:pt x="316" y="50"/>
                </a:cubicBezTo>
                <a:cubicBezTo>
                  <a:pt x="319" y="37"/>
                  <a:pt x="319" y="21"/>
                  <a:pt x="329" y="13"/>
                </a:cubicBezTo>
                <a:cubicBezTo>
                  <a:pt x="342" y="2"/>
                  <a:pt x="362" y="4"/>
                  <a:pt x="379" y="0"/>
                </a:cubicBezTo>
                <a:cubicBezTo>
                  <a:pt x="429" y="157"/>
                  <a:pt x="406" y="145"/>
                  <a:pt x="416" y="413"/>
                </a:cubicBezTo>
                <a:cubicBezTo>
                  <a:pt x="444" y="335"/>
                  <a:pt x="493" y="320"/>
                  <a:pt x="567" y="288"/>
                </a:cubicBezTo>
                <a:cubicBezTo>
                  <a:pt x="575" y="275"/>
                  <a:pt x="577" y="250"/>
                  <a:pt x="592" y="250"/>
                </a:cubicBezTo>
                <a:cubicBezTo>
                  <a:pt x="629" y="250"/>
                  <a:pt x="646" y="350"/>
                  <a:pt x="654" y="376"/>
                </a:cubicBezTo>
                <a:cubicBezTo>
                  <a:pt x="646" y="413"/>
                  <a:pt x="653" y="458"/>
                  <a:pt x="629" y="488"/>
                </a:cubicBezTo>
                <a:cubicBezTo>
                  <a:pt x="613" y="508"/>
                  <a:pt x="573" y="484"/>
                  <a:pt x="554" y="501"/>
                </a:cubicBezTo>
                <a:cubicBezTo>
                  <a:pt x="551" y="504"/>
                  <a:pt x="492" y="717"/>
                  <a:pt x="529" y="601"/>
                </a:cubicBezTo>
                <a:cubicBezTo>
                  <a:pt x="601" y="622"/>
                  <a:pt x="643" y="619"/>
                  <a:pt x="667" y="689"/>
                </a:cubicBezTo>
                <a:cubicBezTo>
                  <a:pt x="645" y="882"/>
                  <a:pt x="692" y="789"/>
                  <a:pt x="617" y="789"/>
                </a:cubicBezTo>
                <a:cubicBezTo>
                  <a:pt x="587" y="789"/>
                  <a:pt x="558" y="797"/>
                  <a:pt x="529" y="801"/>
                </a:cubicBezTo>
                <a:cubicBezTo>
                  <a:pt x="499" y="893"/>
                  <a:pt x="511" y="851"/>
                  <a:pt x="491" y="927"/>
                </a:cubicBezTo>
                <a:cubicBezTo>
                  <a:pt x="594" y="959"/>
                  <a:pt x="550" y="1035"/>
                  <a:pt x="542" y="1140"/>
                </a:cubicBezTo>
                <a:cubicBezTo>
                  <a:pt x="546" y="1177"/>
                  <a:pt x="542" y="1216"/>
                  <a:pt x="554" y="1252"/>
                </a:cubicBezTo>
                <a:cubicBezTo>
                  <a:pt x="560" y="1269"/>
                  <a:pt x="584" y="1274"/>
                  <a:pt x="592" y="1290"/>
                </a:cubicBezTo>
                <a:cubicBezTo>
                  <a:pt x="606" y="1317"/>
                  <a:pt x="609" y="1348"/>
                  <a:pt x="617" y="1377"/>
                </a:cubicBezTo>
                <a:cubicBezTo>
                  <a:pt x="613" y="1444"/>
                  <a:pt x="617" y="1512"/>
                  <a:pt x="604" y="1578"/>
                </a:cubicBezTo>
                <a:cubicBezTo>
                  <a:pt x="599" y="1603"/>
                  <a:pt x="600" y="1527"/>
                  <a:pt x="592" y="1503"/>
                </a:cubicBezTo>
                <a:cubicBezTo>
                  <a:pt x="578" y="1460"/>
                  <a:pt x="529" y="1427"/>
                  <a:pt x="504" y="1390"/>
                </a:cubicBezTo>
                <a:cubicBezTo>
                  <a:pt x="290" y="1441"/>
                  <a:pt x="441" y="2037"/>
                  <a:pt x="441" y="2104"/>
                </a:cubicBezTo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013075" y="4668838"/>
            <a:ext cx="942975" cy="2347912"/>
          </a:xfrm>
          <a:custGeom>
            <a:avLst/>
            <a:gdLst/>
            <a:ahLst/>
            <a:cxnLst>
              <a:cxn ang="0">
                <a:pos x="193" y="1454"/>
              </a:cxn>
              <a:cxn ang="0">
                <a:pos x="231" y="828"/>
              </a:cxn>
              <a:cxn ang="0">
                <a:pos x="218" y="565"/>
              </a:cxn>
              <a:cxn ang="0">
                <a:pos x="193" y="603"/>
              </a:cxn>
              <a:cxn ang="0">
                <a:pos x="168" y="678"/>
              </a:cxn>
              <a:cxn ang="0">
                <a:pos x="131" y="715"/>
              </a:cxn>
              <a:cxn ang="0">
                <a:pos x="218" y="477"/>
              </a:cxn>
              <a:cxn ang="0">
                <a:pos x="268" y="502"/>
              </a:cxn>
              <a:cxn ang="0">
                <a:pos x="256" y="465"/>
              </a:cxn>
              <a:cxn ang="0">
                <a:pos x="231" y="427"/>
              </a:cxn>
              <a:cxn ang="0">
                <a:pos x="131" y="415"/>
              </a:cxn>
              <a:cxn ang="0">
                <a:pos x="43" y="440"/>
              </a:cxn>
              <a:cxn ang="0">
                <a:pos x="18" y="528"/>
              </a:cxn>
              <a:cxn ang="0">
                <a:pos x="93" y="277"/>
              </a:cxn>
              <a:cxn ang="0">
                <a:pos x="268" y="377"/>
              </a:cxn>
              <a:cxn ang="0">
                <a:pos x="268" y="14"/>
              </a:cxn>
              <a:cxn ang="0">
                <a:pos x="306" y="39"/>
              </a:cxn>
              <a:cxn ang="0">
                <a:pos x="368" y="390"/>
              </a:cxn>
              <a:cxn ang="0">
                <a:pos x="494" y="252"/>
              </a:cxn>
              <a:cxn ang="0">
                <a:pos x="556" y="277"/>
              </a:cxn>
              <a:cxn ang="0">
                <a:pos x="594" y="402"/>
              </a:cxn>
              <a:cxn ang="0">
                <a:pos x="531" y="452"/>
              </a:cxn>
              <a:cxn ang="0">
                <a:pos x="494" y="440"/>
              </a:cxn>
              <a:cxn ang="0">
                <a:pos x="419" y="515"/>
              </a:cxn>
              <a:cxn ang="0">
                <a:pos x="406" y="578"/>
              </a:cxn>
              <a:cxn ang="0">
                <a:pos x="431" y="540"/>
              </a:cxn>
              <a:cxn ang="0">
                <a:pos x="494" y="553"/>
              </a:cxn>
              <a:cxn ang="0">
                <a:pos x="519" y="628"/>
              </a:cxn>
              <a:cxn ang="0">
                <a:pos x="531" y="665"/>
              </a:cxn>
              <a:cxn ang="0">
                <a:pos x="519" y="790"/>
              </a:cxn>
              <a:cxn ang="0">
                <a:pos x="469" y="778"/>
              </a:cxn>
              <a:cxn ang="0">
                <a:pos x="456" y="740"/>
              </a:cxn>
              <a:cxn ang="0">
                <a:pos x="419" y="703"/>
              </a:cxn>
              <a:cxn ang="0">
                <a:pos x="368" y="653"/>
              </a:cxn>
              <a:cxn ang="0">
                <a:pos x="356" y="690"/>
              </a:cxn>
              <a:cxn ang="0">
                <a:pos x="331" y="1479"/>
              </a:cxn>
            </a:cxnLst>
            <a:rect l="0" t="0" r="r" b="b"/>
            <a:pathLst>
              <a:path w="594" h="1479">
                <a:moveTo>
                  <a:pt x="193" y="1454"/>
                </a:moveTo>
                <a:cubicBezTo>
                  <a:pt x="196" y="1348"/>
                  <a:pt x="178" y="984"/>
                  <a:pt x="231" y="828"/>
                </a:cubicBezTo>
                <a:cubicBezTo>
                  <a:pt x="227" y="740"/>
                  <a:pt x="233" y="652"/>
                  <a:pt x="218" y="565"/>
                </a:cubicBezTo>
                <a:cubicBezTo>
                  <a:pt x="215" y="550"/>
                  <a:pt x="199" y="589"/>
                  <a:pt x="193" y="603"/>
                </a:cubicBezTo>
                <a:cubicBezTo>
                  <a:pt x="182" y="627"/>
                  <a:pt x="168" y="678"/>
                  <a:pt x="168" y="678"/>
                </a:cubicBezTo>
                <a:cubicBezTo>
                  <a:pt x="148" y="925"/>
                  <a:pt x="151" y="821"/>
                  <a:pt x="131" y="715"/>
                </a:cubicBezTo>
                <a:cubicBezTo>
                  <a:pt x="141" y="589"/>
                  <a:pt x="122" y="542"/>
                  <a:pt x="218" y="477"/>
                </a:cubicBezTo>
                <a:cubicBezTo>
                  <a:pt x="235" y="485"/>
                  <a:pt x="250" y="508"/>
                  <a:pt x="268" y="502"/>
                </a:cubicBezTo>
                <a:cubicBezTo>
                  <a:pt x="280" y="498"/>
                  <a:pt x="262" y="477"/>
                  <a:pt x="256" y="465"/>
                </a:cubicBezTo>
                <a:cubicBezTo>
                  <a:pt x="249" y="451"/>
                  <a:pt x="245" y="433"/>
                  <a:pt x="231" y="427"/>
                </a:cubicBezTo>
                <a:cubicBezTo>
                  <a:pt x="200" y="415"/>
                  <a:pt x="164" y="419"/>
                  <a:pt x="131" y="415"/>
                </a:cubicBezTo>
                <a:cubicBezTo>
                  <a:pt x="102" y="423"/>
                  <a:pt x="67" y="422"/>
                  <a:pt x="43" y="440"/>
                </a:cubicBezTo>
                <a:cubicBezTo>
                  <a:pt x="19" y="458"/>
                  <a:pt x="27" y="499"/>
                  <a:pt x="18" y="528"/>
                </a:cubicBezTo>
                <a:cubicBezTo>
                  <a:pt x="28" y="445"/>
                  <a:pt x="0" y="309"/>
                  <a:pt x="93" y="277"/>
                </a:cubicBezTo>
                <a:cubicBezTo>
                  <a:pt x="201" y="299"/>
                  <a:pt x="244" y="277"/>
                  <a:pt x="268" y="377"/>
                </a:cubicBezTo>
                <a:cubicBezTo>
                  <a:pt x="262" y="288"/>
                  <a:pt x="241" y="101"/>
                  <a:pt x="268" y="14"/>
                </a:cubicBezTo>
                <a:cubicBezTo>
                  <a:pt x="272" y="0"/>
                  <a:pt x="293" y="31"/>
                  <a:pt x="306" y="39"/>
                </a:cubicBezTo>
                <a:cubicBezTo>
                  <a:pt x="394" y="158"/>
                  <a:pt x="359" y="194"/>
                  <a:pt x="368" y="390"/>
                </a:cubicBezTo>
                <a:cubicBezTo>
                  <a:pt x="407" y="312"/>
                  <a:pt x="400" y="277"/>
                  <a:pt x="494" y="252"/>
                </a:cubicBezTo>
                <a:cubicBezTo>
                  <a:pt x="515" y="260"/>
                  <a:pt x="542" y="259"/>
                  <a:pt x="556" y="277"/>
                </a:cubicBezTo>
                <a:cubicBezTo>
                  <a:pt x="583" y="312"/>
                  <a:pt x="580" y="361"/>
                  <a:pt x="594" y="402"/>
                </a:cubicBezTo>
                <a:cubicBezTo>
                  <a:pt x="559" y="506"/>
                  <a:pt x="594" y="483"/>
                  <a:pt x="531" y="452"/>
                </a:cubicBezTo>
                <a:cubicBezTo>
                  <a:pt x="519" y="446"/>
                  <a:pt x="506" y="444"/>
                  <a:pt x="494" y="440"/>
                </a:cubicBezTo>
                <a:cubicBezTo>
                  <a:pt x="458" y="464"/>
                  <a:pt x="439" y="470"/>
                  <a:pt x="419" y="515"/>
                </a:cubicBezTo>
                <a:cubicBezTo>
                  <a:pt x="410" y="535"/>
                  <a:pt x="397" y="559"/>
                  <a:pt x="406" y="578"/>
                </a:cubicBezTo>
                <a:cubicBezTo>
                  <a:pt x="413" y="592"/>
                  <a:pt x="423" y="553"/>
                  <a:pt x="431" y="540"/>
                </a:cubicBezTo>
                <a:cubicBezTo>
                  <a:pt x="452" y="544"/>
                  <a:pt x="479" y="538"/>
                  <a:pt x="494" y="553"/>
                </a:cubicBezTo>
                <a:cubicBezTo>
                  <a:pt x="513" y="572"/>
                  <a:pt x="511" y="603"/>
                  <a:pt x="519" y="628"/>
                </a:cubicBezTo>
                <a:cubicBezTo>
                  <a:pt x="523" y="640"/>
                  <a:pt x="531" y="665"/>
                  <a:pt x="531" y="665"/>
                </a:cubicBezTo>
                <a:cubicBezTo>
                  <a:pt x="527" y="707"/>
                  <a:pt x="539" y="753"/>
                  <a:pt x="519" y="790"/>
                </a:cubicBezTo>
                <a:cubicBezTo>
                  <a:pt x="511" y="805"/>
                  <a:pt x="482" y="789"/>
                  <a:pt x="469" y="778"/>
                </a:cubicBezTo>
                <a:cubicBezTo>
                  <a:pt x="459" y="770"/>
                  <a:pt x="463" y="751"/>
                  <a:pt x="456" y="740"/>
                </a:cubicBezTo>
                <a:cubicBezTo>
                  <a:pt x="446" y="725"/>
                  <a:pt x="431" y="715"/>
                  <a:pt x="419" y="703"/>
                </a:cubicBezTo>
                <a:cubicBezTo>
                  <a:pt x="414" y="688"/>
                  <a:pt x="407" y="634"/>
                  <a:pt x="368" y="653"/>
                </a:cubicBezTo>
                <a:cubicBezTo>
                  <a:pt x="356" y="659"/>
                  <a:pt x="360" y="678"/>
                  <a:pt x="356" y="690"/>
                </a:cubicBezTo>
                <a:cubicBezTo>
                  <a:pt x="351" y="962"/>
                  <a:pt x="331" y="1220"/>
                  <a:pt x="331" y="1479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6553200" y="5257800"/>
            <a:ext cx="1149350" cy="1730375"/>
          </a:xfrm>
          <a:custGeom>
            <a:avLst/>
            <a:gdLst/>
            <a:ahLst/>
            <a:cxnLst>
              <a:cxn ang="0">
                <a:pos x="115" y="1077"/>
              </a:cxn>
              <a:cxn ang="0">
                <a:pos x="140" y="852"/>
              </a:cxn>
              <a:cxn ang="0">
                <a:pos x="153" y="789"/>
              </a:cxn>
              <a:cxn ang="0">
                <a:pos x="178" y="714"/>
              </a:cxn>
              <a:cxn ang="0">
                <a:pos x="53" y="589"/>
              </a:cxn>
              <a:cxn ang="0">
                <a:pos x="15" y="614"/>
              </a:cxn>
              <a:cxn ang="0">
                <a:pos x="2" y="651"/>
              </a:cxn>
              <a:cxn ang="0">
                <a:pos x="53" y="439"/>
              </a:cxn>
              <a:cxn ang="0">
                <a:pos x="90" y="426"/>
              </a:cxn>
              <a:cxn ang="0">
                <a:pos x="128" y="401"/>
              </a:cxn>
              <a:cxn ang="0">
                <a:pos x="240" y="426"/>
              </a:cxn>
              <a:cxn ang="0">
                <a:pos x="253" y="476"/>
              </a:cxn>
              <a:cxn ang="0">
                <a:pos x="40" y="301"/>
              </a:cxn>
              <a:cxn ang="0">
                <a:pos x="90" y="263"/>
              </a:cxn>
              <a:cxn ang="0">
                <a:pos x="265" y="238"/>
              </a:cxn>
              <a:cxn ang="0">
                <a:pos x="441" y="263"/>
              </a:cxn>
              <a:cxn ang="0">
                <a:pos x="453" y="313"/>
              </a:cxn>
              <a:cxn ang="0">
                <a:pos x="516" y="0"/>
              </a:cxn>
              <a:cxn ang="0">
                <a:pos x="591" y="201"/>
              </a:cxn>
              <a:cxn ang="0">
                <a:pos x="603" y="251"/>
              </a:cxn>
              <a:cxn ang="0">
                <a:pos x="591" y="439"/>
              </a:cxn>
              <a:cxn ang="0">
                <a:pos x="616" y="363"/>
              </a:cxn>
              <a:cxn ang="0">
                <a:pos x="654" y="338"/>
              </a:cxn>
              <a:cxn ang="0">
                <a:pos x="691" y="351"/>
              </a:cxn>
              <a:cxn ang="0">
                <a:pos x="679" y="564"/>
              </a:cxn>
              <a:cxn ang="0">
                <a:pos x="641" y="589"/>
              </a:cxn>
              <a:cxn ang="0">
                <a:pos x="353" y="614"/>
              </a:cxn>
              <a:cxn ang="0">
                <a:pos x="278" y="814"/>
              </a:cxn>
              <a:cxn ang="0">
                <a:pos x="265" y="939"/>
              </a:cxn>
              <a:cxn ang="0">
                <a:pos x="228" y="1090"/>
              </a:cxn>
            </a:cxnLst>
            <a:rect l="0" t="0" r="r" b="b"/>
            <a:pathLst>
              <a:path w="724" h="1090">
                <a:moveTo>
                  <a:pt x="115" y="1077"/>
                </a:moveTo>
                <a:cubicBezTo>
                  <a:pt x="123" y="993"/>
                  <a:pt x="127" y="932"/>
                  <a:pt x="140" y="852"/>
                </a:cubicBezTo>
                <a:cubicBezTo>
                  <a:pt x="144" y="831"/>
                  <a:pt x="147" y="810"/>
                  <a:pt x="153" y="789"/>
                </a:cubicBezTo>
                <a:cubicBezTo>
                  <a:pt x="160" y="764"/>
                  <a:pt x="178" y="714"/>
                  <a:pt x="178" y="714"/>
                </a:cubicBezTo>
                <a:cubicBezTo>
                  <a:pt x="164" y="548"/>
                  <a:pt x="212" y="536"/>
                  <a:pt x="53" y="589"/>
                </a:cubicBezTo>
                <a:cubicBezTo>
                  <a:pt x="39" y="594"/>
                  <a:pt x="28" y="606"/>
                  <a:pt x="15" y="614"/>
                </a:cubicBezTo>
                <a:cubicBezTo>
                  <a:pt x="11" y="626"/>
                  <a:pt x="0" y="664"/>
                  <a:pt x="2" y="651"/>
                </a:cubicBezTo>
                <a:cubicBezTo>
                  <a:pt x="4" y="637"/>
                  <a:pt x="35" y="467"/>
                  <a:pt x="53" y="439"/>
                </a:cubicBezTo>
                <a:cubicBezTo>
                  <a:pt x="60" y="428"/>
                  <a:pt x="78" y="432"/>
                  <a:pt x="90" y="426"/>
                </a:cubicBezTo>
                <a:cubicBezTo>
                  <a:pt x="104" y="419"/>
                  <a:pt x="115" y="409"/>
                  <a:pt x="128" y="401"/>
                </a:cubicBezTo>
                <a:cubicBezTo>
                  <a:pt x="166" y="407"/>
                  <a:pt x="216" y="396"/>
                  <a:pt x="240" y="426"/>
                </a:cubicBezTo>
                <a:cubicBezTo>
                  <a:pt x="251" y="439"/>
                  <a:pt x="253" y="493"/>
                  <a:pt x="253" y="476"/>
                </a:cubicBezTo>
                <a:cubicBezTo>
                  <a:pt x="253" y="296"/>
                  <a:pt x="207" y="329"/>
                  <a:pt x="40" y="301"/>
                </a:cubicBezTo>
                <a:cubicBezTo>
                  <a:pt x="57" y="288"/>
                  <a:pt x="70" y="269"/>
                  <a:pt x="90" y="263"/>
                </a:cubicBezTo>
                <a:cubicBezTo>
                  <a:pt x="147" y="247"/>
                  <a:pt x="265" y="238"/>
                  <a:pt x="265" y="238"/>
                </a:cubicBezTo>
                <a:cubicBezTo>
                  <a:pt x="324" y="246"/>
                  <a:pt x="386" y="241"/>
                  <a:pt x="441" y="263"/>
                </a:cubicBezTo>
                <a:cubicBezTo>
                  <a:pt x="457" y="269"/>
                  <a:pt x="451" y="330"/>
                  <a:pt x="453" y="313"/>
                </a:cubicBezTo>
                <a:cubicBezTo>
                  <a:pt x="469" y="188"/>
                  <a:pt x="413" y="68"/>
                  <a:pt x="516" y="0"/>
                </a:cubicBezTo>
                <a:cubicBezTo>
                  <a:pt x="539" y="69"/>
                  <a:pt x="551" y="140"/>
                  <a:pt x="591" y="201"/>
                </a:cubicBezTo>
                <a:cubicBezTo>
                  <a:pt x="595" y="218"/>
                  <a:pt x="603" y="234"/>
                  <a:pt x="603" y="251"/>
                </a:cubicBezTo>
                <a:cubicBezTo>
                  <a:pt x="603" y="314"/>
                  <a:pt x="584" y="377"/>
                  <a:pt x="591" y="439"/>
                </a:cubicBezTo>
                <a:cubicBezTo>
                  <a:pt x="594" y="465"/>
                  <a:pt x="602" y="386"/>
                  <a:pt x="616" y="363"/>
                </a:cubicBezTo>
                <a:cubicBezTo>
                  <a:pt x="624" y="350"/>
                  <a:pt x="641" y="346"/>
                  <a:pt x="654" y="338"/>
                </a:cubicBezTo>
                <a:cubicBezTo>
                  <a:pt x="666" y="342"/>
                  <a:pt x="683" y="341"/>
                  <a:pt x="691" y="351"/>
                </a:cubicBezTo>
                <a:cubicBezTo>
                  <a:pt x="724" y="392"/>
                  <a:pt x="686" y="544"/>
                  <a:pt x="679" y="564"/>
                </a:cubicBezTo>
                <a:cubicBezTo>
                  <a:pt x="674" y="578"/>
                  <a:pt x="654" y="581"/>
                  <a:pt x="641" y="589"/>
                </a:cubicBezTo>
                <a:cubicBezTo>
                  <a:pt x="543" y="578"/>
                  <a:pt x="441" y="556"/>
                  <a:pt x="353" y="614"/>
                </a:cubicBezTo>
                <a:cubicBezTo>
                  <a:pt x="313" y="673"/>
                  <a:pt x="294" y="745"/>
                  <a:pt x="278" y="814"/>
                </a:cubicBezTo>
                <a:cubicBezTo>
                  <a:pt x="274" y="856"/>
                  <a:pt x="271" y="898"/>
                  <a:pt x="265" y="939"/>
                </a:cubicBezTo>
                <a:cubicBezTo>
                  <a:pt x="257" y="990"/>
                  <a:pt x="228" y="1037"/>
                  <a:pt x="228" y="1090"/>
                </a:cubicBezTo>
              </a:path>
            </a:pathLst>
          </a:cu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3886200" y="5181600"/>
            <a:ext cx="895350" cy="1754188"/>
          </a:xfrm>
          <a:custGeom>
            <a:avLst/>
            <a:gdLst/>
            <a:ahLst/>
            <a:cxnLst>
              <a:cxn ang="0">
                <a:pos x="277" y="1045"/>
              </a:cxn>
              <a:cxn ang="0">
                <a:pos x="265" y="601"/>
              </a:cxn>
              <a:cxn ang="0">
                <a:pos x="193" y="517"/>
              </a:cxn>
              <a:cxn ang="0">
                <a:pos x="157" y="529"/>
              </a:cxn>
              <a:cxn ang="0">
                <a:pos x="85" y="601"/>
              </a:cxn>
              <a:cxn ang="0">
                <a:pos x="49" y="757"/>
              </a:cxn>
              <a:cxn ang="0">
                <a:pos x="181" y="409"/>
              </a:cxn>
              <a:cxn ang="0">
                <a:pos x="205" y="385"/>
              </a:cxn>
              <a:cxn ang="0">
                <a:pos x="145" y="325"/>
              </a:cxn>
              <a:cxn ang="0">
                <a:pos x="49" y="349"/>
              </a:cxn>
              <a:cxn ang="0">
                <a:pos x="37" y="385"/>
              </a:cxn>
              <a:cxn ang="0">
                <a:pos x="169" y="205"/>
              </a:cxn>
              <a:cxn ang="0">
                <a:pos x="277" y="337"/>
              </a:cxn>
              <a:cxn ang="0">
                <a:pos x="289" y="13"/>
              </a:cxn>
              <a:cxn ang="0">
                <a:pos x="325" y="25"/>
              </a:cxn>
              <a:cxn ang="0">
                <a:pos x="349" y="97"/>
              </a:cxn>
              <a:cxn ang="0">
                <a:pos x="361" y="133"/>
              </a:cxn>
              <a:cxn ang="0">
                <a:pos x="409" y="193"/>
              </a:cxn>
              <a:cxn ang="0">
                <a:pos x="457" y="181"/>
              </a:cxn>
              <a:cxn ang="0">
                <a:pos x="529" y="229"/>
              </a:cxn>
              <a:cxn ang="0">
                <a:pos x="553" y="301"/>
              </a:cxn>
              <a:cxn ang="0">
                <a:pos x="505" y="337"/>
              </a:cxn>
              <a:cxn ang="0">
                <a:pos x="421" y="349"/>
              </a:cxn>
              <a:cxn ang="0">
                <a:pos x="409" y="445"/>
              </a:cxn>
              <a:cxn ang="0">
                <a:pos x="517" y="577"/>
              </a:cxn>
              <a:cxn ang="0">
                <a:pos x="493" y="613"/>
              </a:cxn>
              <a:cxn ang="0">
                <a:pos x="421" y="565"/>
              </a:cxn>
              <a:cxn ang="0">
                <a:pos x="397" y="1105"/>
              </a:cxn>
            </a:cxnLst>
            <a:rect l="0" t="0" r="r" b="b"/>
            <a:pathLst>
              <a:path w="564" h="1105">
                <a:moveTo>
                  <a:pt x="277" y="1045"/>
                </a:moveTo>
                <a:cubicBezTo>
                  <a:pt x="273" y="897"/>
                  <a:pt x="276" y="749"/>
                  <a:pt x="265" y="601"/>
                </a:cubicBezTo>
                <a:cubicBezTo>
                  <a:pt x="262" y="565"/>
                  <a:pt x="223" y="527"/>
                  <a:pt x="193" y="517"/>
                </a:cubicBezTo>
                <a:cubicBezTo>
                  <a:pt x="181" y="521"/>
                  <a:pt x="167" y="521"/>
                  <a:pt x="157" y="529"/>
                </a:cubicBezTo>
                <a:cubicBezTo>
                  <a:pt x="130" y="550"/>
                  <a:pt x="85" y="601"/>
                  <a:pt x="85" y="601"/>
                </a:cubicBezTo>
                <a:cubicBezTo>
                  <a:pt x="56" y="717"/>
                  <a:pt x="67" y="665"/>
                  <a:pt x="49" y="757"/>
                </a:cubicBezTo>
                <a:cubicBezTo>
                  <a:pt x="69" y="518"/>
                  <a:pt x="0" y="454"/>
                  <a:pt x="181" y="409"/>
                </a:cubicBezTo>
                <a:cubicBezTo>
                  <a:pt x="217" y="433"/>
                  <a:pt x="236" y="457"/>
                  <a:pt x="205" y="385"/>
                </a:cubicBezTo>
                <a:cubicBezTo>
                  <a:pt x="189" y="348"/>
                  <a:pt x="177" y="346"/>
                  <a:pt x="145" y="325"/>
                </a:cubicBezTo>
                <a:cubicBezTo>
                  <a:pt x="113" y="333"/>
                  <a:pt x="78" y="333"/>
                  <a:pt x="49" y="349"/>
                </a:cubicBezTo>
                <a:cubicBezTo>
                  <a:pt x="38" y="355"/>
                  <a:pt x="35" y="398"/>
                  <a:pt x="37" y="385"/>
                </a:cubicBezTo>
                <a:cubicBezTo>
                  <a:pt x="55" y="256"/>
                  <a:pt x="59" y="242"/>
                  <a:pt x="169" y="205"/>
                </a:cubicBezTo>
                <a:cubicBezTo>
                  <a:pt x="254" y="247"/>
                  <a:pt x="254" y="247"/>
                  <a:pt x="277" y="337"/>
                </a:cubicBezTo>
                <a:cubicBezTo>
                  <a:pt x="281" y="229"/>
                  <a:pt x="273" y="120"/>
                  <a:pt x="289" y="13"/>
                </a:cubicBezTo>
                <a:cubicBezTo>
                  <a:pt x="291" y="0"/>
                  <a:pt x="318" y="15"/>
                  <a:pt x="325" y="25"/>
                </a:cubicBezTo>
                <a:cubicBezTo>
                  <a:pt x="340" y="46"/>
                  <a:pt x="341" y="73"/>
                  <a:pt x="349" y="97"/>
                </a:cubicBezTo>
                <a:cubicBezTo>
                  <a:pt x="353" y="109"/>
                  <a:pt x="361" y="133"/>
                  <a:pt x="361" y="133"/>
                </a:cubicBezTo>
                <a:cubicBezTo>
                  <a:pt x="381" y="291"/>
                  <a:pt x="347" y="228"/>
                  <a:pt x="409" y="193"/>
                </a:cubicBezTo>
                <a:cubicBezTo>
                  <a:pt x="423" y="185"/>
                  <a:pt x="441" y="185"/>
                  <a:pt x="457" y="181"/>
                </a:cubicBezTo>
                <a:cubicBezTo>
                  <a:pt x="505" y="193"/>
                  <a:pt x="508" y="182"/>
                  <a:pt x="529" y="229"/>
                </a:cubicBezTo>
                <a:cubicBezTo>
                  <a:pt x="539" y="252"/>
                  <a:pt x="553" y="301"/>
                  <a:pt x="553" y="301"/>
                </a:cubicBezTo>
                <a:cubicBezTo>
                  <a:pt x="530" y="417"/>
                  <a:pt x="564" y="343"/>
                  <a:pt x="505" y="337"/>
                </a:cubicBezTo>
                <a:cubicBezTo>
                  <a:pt x="477" y="334"/>
                  <a:pt x="449" y="345"/>
                  <a:pt x="421" y="349"/>
                </a:cubicBezTo>
                <a:cubicBezTo>
                  <a:pt x="416" y="370"/>
                  <a:pt x="372" y="557"/>
                  <a:pt x="409" y="445"/>
                </a:cubicBezTo>
                <a:cubicBezTo>
                  <a:pt x="497" y="467"/>
                  <a:pt x="497" y="497"/>
                  <a:pt x="517" y="577"/>
                </a:cubicBezTo>
                <a:cubicBezTo>
                  <a:pt x="509" y="589"/>
                  <a:pt x="507" y="615"/>
                  <a:pt x="493" y="613"/>
                </a:cubicBezTo>
                <a:cubicBezTo>
                  <a:pt x="464" y="609"/>
                  <a:pt x="421" y="565"/>
                  <a:pt x="421" y="565"/>
                </a:cubicBezTo>
                <a:cubicBezTo>
                  <a:pt x="348" y="785"/>
                  <a:pt x="397" y="612"/>
                  <a:pt x="397" y="1105"/>
                </a:cubicBezTo>
              </a:path>
            </a:pathLst>
          </a:custGeom>
          <a:solidFill>
            <a:srgbClr val="FF66FF"/>
          </a:solidFill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5657850" y="5181600"/>
            <a:ext cx="895350" cy="1754188"/>
          </a:xfrm>
          <a:custGeom>
            <a:avLst/>
            <a:gdLst/>
            <a:ahLst/>
            <a:cxnLst>
              <a:cxn ang="0">
                <a:pos x="277" y="1045"/>
              </a:cxn>
              <a:cxn ang="0">
                <a:pos x="265" y="601"/>
              </a:cxn>
              <a:cxn ang="0">
                <a:pos x="193" y="517"/>
              </a:cxn>
              <a:cxn ang="0">
                <a:pos x="157" y="529"/>
              </a:cxn>
              <a:cxn ang="0">
                <a:pos x="85" y="601"/>
              </a:cxn>
              <a:cxn ang="0">
                <a:pos x="49" y="757"/>
              </a:cxn>
              <a:cxn ang="0">
                <a:pos x="181" y="409"/>
              </a:cxn>
              <a:cxn ang="0">
                <a:pos x="205" y="385"/>
              </a:cxn>
              <a:cxn ang="0">
                <a:pos x="145" y="325"/>
              </a:cxn>
              <a:cxn ang="0">
                <a:pos x="49" y="349"/>
              </a:cxn>
              <a:cxn ang="0">
                <a:pos x="37" y="385"/>
              </a:cxn>
              <a:cxn ang="0">
                <a:pos x="169" y="205"/>
              </a:cxn>
              <a:cxn ang="0">
                <a:pos x="277" y="337"/>
              </a:cxn>
              <a:cxn ang="0">
                <a:pos x="289" y="13"/>
              </a:cxn>
              <a:cxn ang="0">
                <a:pos x="325" y="25"/>
              </a:cxn>
              <a:cxn ang="0">
                <a:pos x="349" y="97"/>
              </a:cxn>
              <a:cxn ang="0">
                <a:pos x="361" y="133"/>
              </a:cxn>
              <a:cxn ang="0">
                <a:pos x="409" y="193"/>
              </a:cxn>
              <a:cxn ang="0">
                <a:pos x="457" y="181"/>
              </a:cxn>
              <a:cxn ang="0">
                <a:pos x="529" y="229"/>
              </a:cxn>
              <a:cxn ang="0">
                <a:pos x="553" y="301"/>
              </a:cxn>
              <a:cxn ang="0">
                <a:pos x="505" y="337"/>
              </a:cxn>
              <a:cxn ang="0">
                <a:pos x="421" y="349"/>
              </a:cxn>
              <a:cxn ang="0">
                <a:pos x="409" y="445"/>
              </a:cxn>
              <a:cxn ang="0">
                <a:pos x="517" y="577"/>
              </a:cxn>
              <a:cxn ang="0">
                <a:pos x="493" y="613"/>
              </a:cxn>
              <a:cxn ang="0">
                <a:pos x="421" y="565"/>
              </a:cxn>
              <a:cxn ang="0">
                <a:pos x="397" y="1105"/>
              </a:cxn>
            </a:cxnLst>
            <a:rect l="0" t="0" r="r" b="b"/>
            <a:pathLst>
              <a:path w="564" h="1105">
                <a:moveTo>
                  <a:pt x="277" y="1045"/>
                </a:moveTo>
                <a:cubicBezTo>
                  <a:pt x="273" y="897"/>
                  <a:pt x="276" y="749"/>
                  <a:pt x="265" y="601"/>
                </a:cubicBezTo>
                <a:cubicBezTo>
                  <a:pt x="262" y="565"/>
                  <a:pt x="223" y="527"/>
                  <a:pt x="193" y="517"/>
                </a:cubicBezTo>
                <a:cubicBezTo>
                  <a:pt x="181" y="521"/>
                  <a:pt x="167" y="521"/>
                  <a:pt x="157" y="529"/>
                </a:cubicBezTo>
                <a:cubicBezTo>
                  <a:pt x="130" y="550"/>
                  <a:pt x="85" y="601"/>
                  <a:pt x="85" y="601"/>
                </a:cubicBezTo>
                <a:cubicBezTo>
                  <a:pt x="56" y="717"/>
                  <a:pt x="67" y="665"/>
                  <a:pt x="49" y="757"/>
                </a:cubicBezTo>
                <a:cubicBezTo>
                  <a:pt x="69" y="518"/>
                  <a:pt x="0" y="454"/>
                  <a:pt x="181" y="409"/>
                </a:cubicBezTo>
                <a:cubicBezTo>
                  <a:pt x="217" y="433"/>
                  <a:pt x="236" y="457"/>
                  <a:pt x="205" y="385"/>
                </a:cubicBezTo>
                <a:cubicBezTo>
                  <a:pt x="189" y="348"/>
                  <a:pt x="177" y="346"/>
                  <a:pt x="145" y="325"/>
                </a:cubicBezTo>
                <a:cubicBezTo>
                  <a:pt x="113" y="333"/>
                  <a:pt x="78" y="333"/>
                  <a:pt x="49" y="349"/>
                </a:cubicBezTo>
                <a:cubicBezTo>
                  <a:pt x="38" y="355"/>
                  <a:pt x="35" y="398"/>
                  <a:pt x="37" y="385"/>
                </a:cubicBezTo>
                <a:cubicBezTo>
                  <a:pt x="55" y="256"/>
                  <a:pt x="59" y="242"/>
                  <a:pt x="169" y="205"/>
                </a:cubicBezTo>
                <a:cubicBezTo>
                  <a:pt x="254" y="247"/>
                  <a:pt x="254" y="247"/>
                  <a:pt x="277" y="337"/>
                </a:cubicBezTo>
                <a:cubicBezTo>
                  <a:pt x="281" y="229"/>
                  <a:pt x="273" y="120"/>
                  <a:pt x="289" y="13"/>
                </a:cubicBezTo>
                <a:cubicBezTo>
                  <a:pt x="291" y="0"/>
                  <a:pt x="318" y="15"/>
                  <a:pt x="325" y="25"/>
                </a:cubicBezTo>
                <a:cubicBezTo>
                  <a:pt x="340" y="46"/>
                  <a:pt x="341" y="73"/>
                  <a:pt x="349" y="97"/>
                </a:cubicBezTo>
                <a:cubicBezTo>
                  <a:pt x="353" y="109"/>
                  <a:pt x="361" y="133"/>
                  <a:pt x="361" y="133"/>
                </a:cubicBezTo>
                <a:cubicBezTo>
                  <a:pt x="381" y="291"/>
                  <a:pt x="347" y="228"/>
                  <a:pt x="409" y="193"/>
                </a:cubicBezTo>
                <a:cubicBezTo>
                  <a:pt x="423" y="185"/>
                  <a:pt x="441" y="185"/>
                  <a:pt x="457" y="181"/>
                </a:cubicBezTo>
                <a:cubicBezTo>
                  <a:pt x="505" y="193"/>
                  <a:pt x="508" y="182"/>
                  <a:pt x="529" y="229"/>
                </a:cubicBezTo>
                <a:cubicBezTo>
                  <a:pt x="539" y="252"/>
                  <a:pt x="553" y="301"/>
                  <a:pt x="553" y="301"/>
                </a:cubicBezTo>
                <a:cubicBezTo>
                  <a:pt x="530" y="417"/>
                  <a:pt x="564" y="343"/>
                  <a:pt x="505" y="337"/>
                </a:cubicBezTo>
                <a:cubicBezTo>
                  <a:pt x="477" y="334"/>
                  <a:pt x="449" y="345"/>
                  <a:pt x="421" y="349"/>
                </a:cubicBezTo>
                <a:cubicBezTo>
                  <a:pt x="416" y="370"/>
                  <a:pt x="372" y="557"/>
                  <a:pt x="409" y="445"/>
                </a:cubicBezTo>
                <a:cubicBezTo>
                  <a:pt x="497" y="467"/>
                  <a:pt x="497" y="497"/>
                  <a:pt x="517" y="577"/>
                </a:cubicBezTo>
                <a:cubicBezTo>
                  <a:pt x="509" y="589"/>
                  <a:pt x="507" y="615"/>
                  <a:pt x="493" y="613"/>
                </a:cubicBezTo>
                <a:cubicBezTo>
                  <a:pt x="464" y="609"/>
                  <a:pt x="421" y="565"/>
                  <a:pt x="421" y="565"/>
                </a:cubicBezTo>
                <a:cubicBezTo>
                  <a:pt x="348" y="785"/>
                  <a:pt x="397" y="612"/>
                  <a:pt x="397" y="1105"/>
                </a:cubicBezTo>
              </a:path>
            </a:pathLst>
          </a:custGeom>
          <a:solidFill>
            <a:srgbClr val="FF66FF"/>
          </a:solidFill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4800600" y="4724400"/>
            <a:ext cx="942975" cy="2347913"/>
          </a:xfrm>
          <a:custGeom>
            <a:avLst/>
            <a:gdLst/>
            <a:ahLst/>
            <a:cxnLst>
              <a:cxn ang="0">
                <a:pos x="193" y="1454"/>
              </a:cxn>
              <a:cxn ang="0">
                <a:pos x="231" y="828"/>
              </a:cxn>
              <a:cxn ang="0">
                <a:pos x="218" y="565"/>
              </a:cxn>
              <a:cxn ang="0">
                <a:pos x="193" y="603"/>
              </a:cxn>
              <a:cxn ang="0">
                <a:pos x="168" y="678"/>
              </a:cxn>
              <a:cxn ang="0">
                <a:pos x="131" y="715"/>
              </a:cxn>
              <a:cxn ang="0">
                <a:pos x="218" y="477"/>
              </a:cxn>
              <a:cxn ang="0">
                <a:pos x="268" y="502"/>
              </a:cxn>
              <a:cxn ang="0">
                <a:pos x="256" y="465"/>
              </a:cxn>
              <a:cxn ang="0">
                <a:pos x="231" y="427"/>
              </a:cxn>
              <a:cxn ang="0">
                <a:pos x="131" y="415"/>
              </a:cxn>
              <a:cxn ang="0">
                <a:pos x="43" y="440"/>
              </a:cxn>
              <a:cxn ang="0">
                <a:pos x="18" y="528"/>
              </a:cxn>
              <a:cxn ang="0">
                <a:pos x="93" y="277"/>
              </a:cxn>
              <a:cxn ang="0">
                <a:pos x="268" y="377"/>
              </a:cxn>
              <a:cxn ang="0">
                <a:pos x="268" y="14"/>
              </a:cxn>
              <a:cxn ang="0">
                <a:pos x="306" y="39"/>
              </a:cxn>
              <a:cxn ang="0">
                <a:pos x="368" y="390"/>
              </a:cxn>
              <a:cxn ang="0">
                <a:pos x="494" y="252"/>
              </a:cxn>
              <a:cxn ang="0">
                <a:pos x="556" y="277"/>
              </a:cxn>
              <a:cxn ang="0">
                <a:pos x="594" y="402"/>
              </a:cxn>
              <a:cxn ang="0">
                <a:pos x="531" y="452"/>
              </a:cxn>
              <a:cxn ang="0">
                <a:pos x="494" y="440"/>
              </a:cxn>
              <a:cxn ang="0">
                <a:pos x="419" y="515"/>
              </a:cxn>
              <a:cxn ang="0">
                <a:pos x="406" y="578"/>
              </a:cxn>
              <a:cxn ang="0">
                <a:pos x="431" y="540"/>
              </a:cxn>
              <a:cxn ang="0">
                <a:pos x="494" y="553"/>
              </a:cxn>
              <a:cxn ang="0">
                <a:pos x="519" y="628"/>
              </a:cxn>
              <a:cxn ang="0">
                <a:pos x="531" y="665"/>
              </a:cxn>
              <a:cxn ang="0">
                <a:pos x="519" y="790"/>
              </a:cxn>
              <a:cxn ang="0">
                <a:pos x="469" y="778"/>
              </a:cxn>
              <a:cxn ang="0">
                <a:pos x="456" y="740"/>
              </a:cxn>
              <a:cxn ang="0">
                <a:pos x="419" y="703"/>
              </a:cxn>
              <a:cxn ang="0">
                <a:pos x="368" y="653"/>
              </a:cxn>
              <a:cxn ang="0">
                <a:pos x="356" y="690"/>
              </a:cxn>
              <a:cxn ang="0">
                <a:pos x="331" y="1479"/>
              </a:cxn>
            </a:cxnLst>
            <a:rect l="0" t="0" r="r" b="b"/>
            <a:pathLst>
              <a:path w="594" h="1479">
                <a:moveTo>
                  <a:pt x="193" y="1454"/>
                </a:moveTo>
                <a:cubicBezTo>
                  <a:pt x="196" y="1348"/>
                  <a:pt x="178" y="984"/>
                  <a:pt x="231" y="828"/>
                </a:cubicBezTo>
                <a:cubicBezTo>
                  <a:pt x="227" y="740"/>
                  <a:pt x="233" y="652"/>
                  <a:pt x="218" y="565"/>
                </a:cubicBezTo>
                <a:cubicBezTo>
                  <a:pt x="215" y="550"/>
                  <a:pt x="199" y="589"/>
                  <a:pt x="193" y="603"/>
                </a:cubicBezTo>
                <a:cubicBezTo>
                  <a:pt x="182" y="627"/>
                  <a:pt x="168" y="678"/>
                  <a:pt x="168" y="678"/>
                </a:cubicBezTo>
                <a:cubicBezTo>
                  <a:pt x="148" y="925"/>
                  <a:pt x="151" y="821"/>
                  <a:pt x="131" y="715"/>
                </a:cubicBezTo>
                <a:cubicBezTo>
                  <a:pt x="141" y="589"/>
                  <a:pt x="122" y="542"/>
                  <a:pt x="218" y="477"/>
                </a:cubicBezTo>
                <a:cubicBezTo>
                  <a:pt x="235" y="485"/>
                  <a:pt x="250" y="508"/>
                  <a:pt x="268" y="502"/>
                </a:cubicBezTo>
                <a:cubicBezTo>
                  <a:pt x="280" y="498"/>
                  <a:pt x="262" y="477"/>
                  <a:pt x="256" y="465"/>
                </a:cubicBezTo>
                <a:cubicBezTo>
                  <a:pt x="249" y="451"/>
                  <a:pt x="245" y="433"/>
                  <a:pt x="231" y="427"/>
                </a:cubicBezTo>
                <a:cubicBezTo>
                  <a:pt x="200" y="415"/>
                  <a:pt x="164" y="419"/>
                  <a:pt x="131" y="415"/>
                </a:cubicBezTo>
                <a:cubicBezTo>
                  <a:pt x="102" y="423"/>
                  <a:pt x="67" y="422"/>
                  <a:pt x="43" y="440"/>
                </a:cubicBezTo>
                <a:cubicBezTo>
                  <a:pt x="19" y="458"/>
                  <a:pt x="27" y="499"/>
                  <a:pt x="18" y="528"/>
                </a:cubicBezTo>
                <a:cubicBezTo>
                  <a:pt x="28" y="445"/>
                  <a:pt x="0" y="309"/>
                  <a:pt x="93" y="277"/>
                </a:cubicBezTo>
                <a:cubicBezTo>
                  <a:pt x="201" y="299"/>
                  <a:pt x="244" y="277"/>
                  <a:pt x="268" y="377"/>
                </a:cubicBezTo>
                <a:cubicBezTo>
                  <a:pt x="262" y="288"/>
                  <a:pt x="241" y="101"/>
                  <a:pt x="268" y="14"/>
                </a:cubicBezTo>
                <a:cubicBezTo>
                  <a:pt x="272" y="0"/>
                  <a:pt x="293" y="31"/>
                  <a:pt x="306" y="39"/>
                </a:cubicBezTo>
                <a:cubicBezTo>
                  <a:pt x="394" y="158"/>
                  <a:pt x="359" y="194"/>
                  <a:pt x="368" y="390"/>
                </a:cubicBezTo>
                <a:cubicBezTo>
                  <a:pt x="407" y="312"/>
                  <a:pt x="400" y="277"/>
                  <a:pt x="494" y="252"/>
                </a:cubicBezTo>
                <a:cubicBezTo>
                  <a:pt x="515" y="260"/>
                  <a:pt x="542" y="259"/>
                  <a:pt x="556" y="277"/>
                </a:cubicBezTo>
                <a:cubicBezTo>
                  <a:pt x="583" y="312"/>
                  <a:pt x="580" y="361"/>
                  <a:pt x="594" y="402"/>
                </a:cubicBezTo>
                <a:cubicBezTo>
                  <a:pt x="559" y="506"/>
                  <a:pt x="594" y="483"/>
                  <a:pt x="531" y="452"/>
                </a:cubicBezTo>
                <a:cubicBezTo>
                  <a:pt x="519" y="446"/>
                  <a:pt x="506" y="444"/>
                  <a:pt x="494" y="440"/>
                </a:cubicBezTo>
                <a:cubicBezTo>
                  <a:pt x="458" y="464"/>
                  <a:pt x="439" y="470"/>
                  <a:pt x="419" y="515"/>
                </a:cubicBezTo>
                <a:cubicBezTo>
                  <a:pt x="410" y="535"/>
                  <a:pt x="397" y="559"/>
                  <a:pt x="406" y="578"/>
                </a:cubicBezTo>
                <a:cubicBezTo>
                  <a:pt x="413" y="592"/>
                  <a:pt x="423" y="553"/>
                  <a:pt x="431" y="540"/>
                </a:cubicBezTo>
                <a:cubicBezTo>
                  <a:pt x="452" y="544"/>
                  <a:pt x="479" y="538"/>
                  <a:pt x="494" y="553"/>
                </a:cubicBezTo>
                <a:cubicBezTo>
                  <a:pt x="513" y="572"/>
                  <a:pt x="511" y="603"/>
                  <a:pt x="519" y="628"/>
                </a:cubicBezTo>
                <a:cubicBezTo>
                  <a:pt x="523" y="640"/>
                  <a:pt x="531" y="665"/>
                  <a:pt x="531" y="665"/>
                </a:cubicBezTo>
                <a:cubicBezTo>
                  <a:pt x="527" y="707"/>
                  <a:pt x="539" y="753"/>
                  <a:pt x="519" y="790"/>
                </a:cubicBezTo>
                <a:cubicBezTo>
                  <a:pt x="511" y="805"/>
                  <a:pt x="482" y="789"/>
                  <a:pt x="469" y="778"/>
                </a:cubicBezTo>
                <a:cubicBezTo>
                  <a:pt x="459" y="770"/>
                  <a:pt x="463" y="751"/>
                  <a:pt x="456" y="740"/>
                </a:cubicBezTo>
                <a:cubicBezTo>
                  <a:pt x="446" y="725"/>
                  <a:pt x="431" y="715"/>
                  <a:pt x="419" y="703"/>
                </a:cubicBezTo>
                <a:cubicBezTo>
                  <a:pt x="414" y="688"/>
                  <a:pt x="407" y="634"/>
                  <a:pt x="368" y="653"/>
                </a:cubicBezTo>
                <a:cubicBezTo>
                  <a:pt x="356" y="659"/>
                  <a:pt x="360" y="678"/>
                  <a:pt x="356" y="690"/>
                </a:cubicBezTo>
                <a:cubicBezTo>
                  <a:pt x="351" y="962"/>
                  <a:pt x="331" y="1220"/>
                  <a:pt x="331" y="1479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304800" y="5638800"/>
            <a:ext cx="457200" cy="457200"/>
          </a:xfrm>
          <a:prstGeom prst="star24">
            <a:avLst>
              <a:gd name="adj" fmla="val 37500"/>
            </a:avLst>
          </a:prstGeom>
          <a:solidFill>
            <a:srgbClr val="FF66FF"/>
          </a:solidFill>
          <a:ln w="57150">
            <a:solidFill>
              <a:srgbClr val="FF0066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8458200" y="5562600"/>
            <a:ext cx="457200" cy="457200"/>
          </a:xfrm>
          <a:prstGeom prst="star24">
            <a:avLst>
              <a:gd name="adj" fmla="val 37500"/>
            </a:avLst>
          </a:prstGeom>
          <a:solidFill>
            <a:srgbClr val="FF66FF"/>
          </a:solidFill>
          <a:ln w="57150">
            <a:solidFill>
              <a:srgbClr val="FFFF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1524000" y="5029200"/>
            <a:ext cx="457200" cy="457200"/>
          </a:xfrm>
          <a:prstGeom prst="star24">
            <a:avLst>
              <a:gd name="adj" fmla="val 37500"/>
            </a:avLst>
          </a:prstGeom>
          <a:solidFill>
            <a:srgbClr val="FF66FF"/>
          </a:solidFill>
          <a:ln w="57150">
            <a:solidFill>
              <a:srgbClr val="FF0066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2514600" y="5715000"/>
            <a:ext cx="457200" cy="457200"/>
          </a:xfrm>
          <a:prstGeom prst="star24">
            <a:avLst>
              <a:gd name="adj" fmla="val 37500"/>
            </a:avLst>
          </a:prstGeom>
          <a:solidFill>
            <a:srgbClr val="66FF33"/>
          </a:solidFill>
          <a:ln w="38100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4114800" y="5562600"/>
            <a:ext cx="457200" cy="457200"/>
          </a:xfrm>
          <a:prstGeom prst="star24">
            <a:avLst>
              <a:gd name="adj" fmla="val 37500"/>
            </a:avLst>
          </a:prstGeom>
          <a:solidFill>
            <a:srgbClr val="66FF33"/>
          </a:solidFill>
          <a:ln w="38100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3276600" y="5181600"/>
            <a:ext cx="457200" cy="4572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57150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5105400" y="5181600"/>
            <a:ext cx="457200" cy="4572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57150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5943600" y="5562600"/>
            <a:ext cx="457200" cy="457200"/>
          </a:xfrm>
          <a:prstGeom prst="star24">
            <a:avLst>
              <a:gd name="adj" fmla="val 37500"/>
            </a:avLst>
          </a:prstGeom>
          <a:solidFill>
            <a:srgbClr val="66FF33"/>
          </a:solidFill>
          <a:ln w="38100">
            <a:solidFill>
              <a:srgbClr val="FF0066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6934200" y="5715000"/>
            <a:ext cx="457200" cy="457200"/>
          </a:xfrm>
          <a:prstGeom prst="star24">
            <a:avLst>
              <a:gd name="adj" fmla="val 37500"/>
            </a:avLst>
          </a:prstGeom>
          <a:solidFill>
            <a:srgbClr val="66FF33"/>
          </a:solidFill>
          <a:ln w="38100">
            <a:solidFill>
              <a:srgbClr val="FF0066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7620000" y="4267200"/>
            <a:ext cx="457200" cy="457200"/>
          </a:xfrm>
          <a:prstGeom prst="star24">
            <a:avLst>
              <a:gd name="adj" fmla="val 37500"/>
            </a:avLst>
          </a:prstGeom>
          <a:solidFill>
            <a:srgbClr val="00CCFF"/>
          </a:solidFill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304800" y="22098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1905000" y="23622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2514600" y="3200400"/>
            <a:ext cx="609600" cy="609600"/>
          </a:xfrm>
          <a:prstGeom prst="star24">
            <a:avLst>
              <a:gd name="adj" fmla="val 37500"/>
            </a:avLst>
          </a:prstGeom>
          <a:solidFill>
            <a:srgbClr val="66FF33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3962400" y="35052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38100">
            <a:solidFill>
              <a:srgbClr val="66FF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5867400" y="23622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38100">
            <a:solidFill>
              <a:srgbClr val="66FF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1371600" y="35052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533400" y="41910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38100">
            <a:solidFill>
              <a:srgbClr val="66FF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4876800" y="29718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8153400" y="30480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38100">
            <a:solidFill>
              <a:srgbClr val="66FF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6858000" y="3200400"/>
            <a:ext cx="609600" cy="609600"/>
          </a:xfrm>
          <a:prstGeom prst="star24">
            <a:avLst>
              <a:gd name="adj" fmla="val 37500"/>
            </a:avLst>
          </a:prstGeom>
          <a:solidFill>
            <a:srgbClr val="66FF33"/>
          </a:solidFill>
          <a:ln w="38100">
            <a:solidFill>
              <a:srgbClr val="FF0066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>
            <a:off x="5334000" y="3810000"/>
            <a:ext cx="609600" cy="609600"/>
          </a:xfrm>
          <a:prstGeom prst="star24">
            <a:avLst>
              <a:gd name="adj" fmla="val 37500"/>
            </a:avLst>
          </a:prstGeom>
          <a:solidFill>
            <a:srgbClr val="66FF33"/>
          </a:solidFill>
          <a:ln w="38100">
            <a:solidFill>
              <a:srgbClr val="FF0066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1981200" y="4267200"/>
            <a:ext cx="609600" cy="609600"/>
          </a:xfrm>
          <a:prstGeom prst="star24">
            <a:avLst>
              <a:gd name="adj" fmla="val 37500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4191000" y="2286000"/>
            <a:ext cx="609600" cy="609600"/>
          </a:xfrm>
          <a:prstGeom prst="star24">
            <a:avLst>
              <a:gd name="adj" fmla="val 37500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AutoShape 37"/>
          <p:cNvSpPr>
            <a:spLocks noChangeArrowheads="1"/>
          </p:cNvSpPr>
          <p:nvPr/>
        </p:nvSpPr>
        <p:spPr bwMode="auto">
          <a:xfrm>
            <a:off x="7315200" y="2133600"/>
            <a:ext cx="609600" cy="609600"/>
          </a:xfrm>
          <a:prstGeom prst="star24">
            <a:avLst>
              <a:gd name="adj" fmla="val 37500"/>
            </a:avLst>
          </a:prstGeom>
          <a:solidFill>
            <a:srgbClr val="66FF33"/>
          </a:solidFill>
          <a:ln w="38100">
            <a:solidFill>
              <a:srgbClr val="FF0066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AutoShape 38"/>
          <p:cNvSpPr>
            <a:spLocks noChangeArrowheads="1"/>
          </p:cNvSpPr>
          <p:nvPr/>
        </p:nvSpPr>
        <p:spPr bwMode="auto">
          <a:xfrm>
            <a:off x="457200" y="3200400"/>
            <a:ext cx="609600" cy="609600"/>
          </a:xfrm>
          <a:prstGeom prst="star24">
            <a:avLst>
              <a:gd name="adj" fmla="val 37500"/>
            </a:avLst>
          </a:prstGeom>
          <a:solidFill>
            <a:srgbClr val="66FF33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AutoShape 39"/>
          <p:cNvSpPr>
            <a:spLocks noChangeArrowheads="1"/>
          </p:cNvSpPr>
          <p:nvPr/>
        </p:nvSpPr>
        <p:spPr bwMode="auto">
          <a:xfrm>
            <a:off x="8534400" y="39624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38100">
            <a:solidFill>
              <a:srgbClr val="FF0066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5943600" y="43434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38100">
            <a:solidFill>
              <a:srgbClr val="FF0066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AutoShape 41"/>
          <p:cNvSpPr>
            <a:spLocks noChangeArrowheads="1"/>
          </p:cNvSpPr>
          <p:nvPr/>
        </p:nvSpPr>
        <p:spPr bwMode="auto">
          <a:xfrm>
            <a:off x="3581400" y="43434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AutoShape 42"/>
          <p:cNvSpPr>
            <a:spLocks noChangeArrowheads="1"/>
          </p:cNvSpPr>
          <p:nvPr/>
        </p:nvSpPr>
        <p:spPr bwMode="auto">
          <a:xfrm>
            <a:off x="3124200" y="23622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AutoShape 43"/>
          <p:cNvSpPr>
            <a:spLocks noChangeArrowheads="1"/>
          </p:cNvSpPr>
          <p:nvPr/>
        </p:nvSpPr>
        <p:spPr bwMode="auto">
          <a:xfrm>
            <a:off x="7772400" y="990600"/>
            <a:ext cx="609600" cy="609600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Freeform 45"/>
          <p:cNvSpPr>
            <a:spLocks/>
          </p:cNvSpPr>
          <p:nvPr/>
        </p:nvSpPr>
        <p:spPr bwMode="auto">
          <a:xfrm>
            <a:off x="1371600" y="396875"/>
            <a:ext cx="39688" cy="127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" y="802"/>
              </a:cxn>
            </a:cxnLst>
            <a:rect l="0" t="0" r="r" b="b"/>
            <a:pathLst>
              <a:path w="25" h="802">
                <a:moveTo>
                  <a:pt x="0" y="0"/>
                </a:moveTo>
                <a:cubicBezTo>
                  <a:pt x="1" y="64"/>
                  <a:pt x="25" y="569"/>
                  <a:pt x="25" y="802"/>
                </a:cubicBezTo>
              </a:path>
            </a:pathLst>
          </a:custGeom>
          <a:noFill/>
          <a:ln w="57150" cmpd="sng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4" name="Freeform 46"/>
          <p:cNvSpPr>
            <a:spLocks/>
          </p:cNvSpPr>
          <p:nvPr/>
        </p:nvSpPr>
        <p:spPr bwMode="auto">
          <a:xfrm>
            <a:off x="1020763" y="88900"/>
            <a:ext cx="654050" cy="1660525"/>
          </a:xfrm>
          <a:custGeom>
            <a:avLst/>
            <a:gdLst/>
            <a:ahLst/>
            <a:cxnLst>
              <a:cxn ang="0">
                <a:pos x="208" y="270"/>
              </a:cxn>
              <a:cxn ang="0">
                <a:pos x="158" y="245"/>
              </a:cxn>
              <a:cxn ang="0">
                <a:pos x="96" y="332"/>
              </a:cxn>
              <a:cxn ang="0">
                <a:pos x="196" y="169"/>
              </a:cxn>
              <a:cxn ang="0">
                <a:pos x="183" y="119"/>
              </a:cxn>
              <a:cxn ang="0">
                <a:pos x="234" y="94"/>
              </a:cxn>
              <a:cxn ang="0">
                <a:pos x="296" y="57"/>
              </a:cxn>
              <a:cxn ang="0">
                <a:pos x="346" y="107"/>
              </a:cxn>
              <a:cxn ang="0">
                <a:pos x="384" y="119"/>
              </a:cxn>
              <a:cxn ang="0">
                <a:pos x="384" y="194"/>
              </a:cxn>
              <a:cxn ang="0">
                <a:pos x="334" y="182"/>
              </a:cxn>
              <a:cxn ang="0">
                <a:pos x="296" y="295"/>
              </a:cxn>
              <a:cxn ang="0">
                <a:pos x="271" y="507"/>
              </a:cxn>
              <a:cxn ang="0">
                <a:pos x="259" y="1046"/>
              </a:cxn>
            </a:cxnLst>
            <a:rect l="0" t="0" r="r" b="b"/>
            <a:pathLst>
              <a:path w="412" h="1046">
                <a:moveTo>
                  <a:pt x="208" y="270"/>
                </a:moveTo>
                <a:cubicBezTo>
                  <a:pt x="200" y="244"/>
                  <a:pt x="201" y="202"/>
                  <a:pt x="158" y="245"/>
                </a:cubicBezTo>
                <a:cubicBezTo>
                  <a:pt x="133" y="270"/>
                  <a:pt x="96" y="332"/>
                  <a:pt x="96" y="332"/>
                </a:cubicBezTo>
                <a:cubicBezTo>
                  <a:pt x="111" y="225"/>
                  <a:pt x="81" y="94"/>
                  <a:pt x="196" y="169"/>
                </a:cubicBezTo>
                <a:cubicBezTo>
                  <a:pt x="192" y="152"/>
                  <a:pt x="194" y="132"/>
                  <a:pt x="183" y="119"/>
                </a:cubicBezTo>
                <a:cubicBezTo>
                  <a:pt x="128" y="56"/>
                  <a:pt x="0" y="47"/>
                  <a:pt x="234" y="94"/>
                </a:cubicBezTo>
                <a:cubicBezTo>
                  <a:pt x="265" y="2"/>
                  <a:pt x="241" y="0"/>
                  <a:pt x="296" y="57"/>
                </a:cubicBezTo>
                <a:cubicBezTo>
                  <a:pt x="320" y="195"/>
                  <a:pt x="283" y="118"/>
                  <a:pt x="346" y="107"/>
                </a:cubicBezTo>
                <a:cubicBezTo>
                  <a:pt x="359" y="105"/>
                  <a:pt x="371" y="115"/>
                  <a:pt x="384" y="119"/>
                </a:cubicBezTo>
                <a:cubicBezTo>
                  <a:pt x="388" y="130"/>
                  <a:pt x="412" y="183"/>
                  <a:pt x="384" y="194"/>
                </a:cubicBezTo>
                <a:cubicBezTo>
                  <a:pt x="368" y="200"/>
                  <a:pt x="351" y="186"/>
                  <a:pt x="334" y="182"/>
                </a:cubicBezTo>
                <a:cubicBezTo>
                  <a:pt x="354" y="242"/>
                  <a:pt x="363" y="272"/>
                  <a:pt x="296" y="295"/>
                </a:cubicBezTo>
                <a:cubicBezTo>
                  <a:pt x="242" y="374"/>
                  <a:pt x="261" y="393"/>
                  <a:pt x="271" y="507"/>
                </a:cubicBezTo>
                <a:cubicBezTo>
                  <a:pt x="259" y="1021"/>
                  <a:pt x="259" y="841"/>
                  <a:pt x="259" y="1046"/>
                </a:cubicBezTo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5" name="Freeform 47"/>
          <p:cNvSpPr>
            <a:spLocks/>
          </p:cNvSpPr>
          <p:nvPr/>
        </p:nvSpPr>
        <p:spPr bwMode="auto">
          <a:xfrm>
            <a:off x="2365375" y="336550"/>
            <a:ext cx="730250" cy="1431925"/>
          </a:xfrm>
          <a:custGeom>
            <a:avLst/>
            <a:gdLst/>
            <a:ahLst/>
            <a:cxnLst>
              <a:cxn ang="0">
                <a:pos x="125" y="527"/>
              </a:cxn>
              <a:cxn ang="0">
                <a:pos x="88" y="502"/>
              </a:cxn>
              <a:cxn ang="0">
                <a:pos x="0" y="489"/>
              </a:cxn>
              <a:cxn ang="0">
                <a:pos x="88" y="339"/>
              </a:cxn>
              <a:cxn ang="0">
                <a:pos x="113" y="377"/>
              </a:cxn>
              <a:cxn ang="0">
                <a:pos x="125" y="414"/>
              </a:cxn>
              <a:cxn ang="0">
                <a:pos x="75" y="126"/>
              </a:cxn>
              <a:cxn ang="0">
                <a:pos x="213" y="164"/>
              </a:cxn>
              <a:cxn ang="0">
                <a:pos x="238" y="13"/>
              </a:cxn>
              <a:cxn ang="0">
                <a:pos x="276" y="1"/>
              </a:cxn>
              <a:cxn ang="0">
                <a:pos x="288" y="51"/>
              </a:cxn>
              <a:cxn ang="0">
                <a:pos x="338" y="176"/>
              </a:cxn>
              <a:cxn ang="0">
                <a:pos x="376" y="326"/>
              </a:cxn>
              <a:cxn ang="0">
                <a:pos x="288" y="351"/>
              </a:cxn>
              <a:cxn ang="0">
                <a:pos x="263" y="377"/>
              </a:cxn>
              <a:cxn ang="0">
                <a:pos x="301" y="389"/>
              </a:cxn>
              <a:cxn ang="0">
                <a:pos x="338" y="402"/>
              </a:cxn>
              <a:cxn ang="0">
                <a:pos x="338" y="514"/>
              </a:cxn>
              <a:cxn ang="0">
                <a:pos x="288" y="489"/>
              </a:cxn>
              <a:cxn ang="0">
                <a:pos x="251" y="477"/>
              </a:cxn>
              <a:cxn ang="0">
                <a:pos x="200" y="589"/>
              </a:cxn>
              <a:cxn ang="0">
                <a:pos x="188" y="765"/>
              </a:cxn>
              <a:cxn ang="0">
                <a:pos x="175" y="865"/>
              </a:cxn>
              <a:cxn ang="0">
                <a:pos x="163" y="902"/>
              </a:cxn>
            </a:cxnLst>
            <a:rect l="0" t="0" r="r" b="b"/>
            <a:pathLst>
              <a:path w="460" h="902">
                <a:moveTo>
                  <a:pt x="125" y="527"/>
                </a:moveTo>
                <a:cubicBezTo>
                  <a:pt x="125" y="527"/>
                  <a:pt x="102" y="506"/>
                  <a:pt x="88" y="502"/>
                </a:cubicBezTo>
                <a:cubicBezTo>
                  <a:pt x="60" y="493"/>
                  <a:pt x="29" y="493"/>
                  <a:pt x="0" y="489"/>
                </a:cubicBezTo>
                <a:cubicBezTo>
                  <a:pt x="21" y="394"/>
                  <a:pt x="6" y="365"/>
                  <a:pt x="88" y="339"/>
                </a:cubicBezTo>
                <a:cubicBezTo>
                  <a:pt x="96" y="352"/>
                  <a:pt x="106" y="363"/>
                  <a:pt x="113" y="377"/>
                </a:cubicBezTo>
                <a:cubicBezTo>
                  <a:pt x="119" y="389"/>
                  <a:pt x="125" y="427"/>
                  <a:pt x="125" y="414"/>
                </a:cubicBezTo>
                <a:cubicBezTo>
                  <a:pt x="125" y="200"/>
                  <a:pt x="140" y="254"/>
                  <a:pt x="75" y="126"/>
                </a:cubicBezTo>
                <a:cubicBezTo>
                  <a:pt x="145" y="109"/>
                  <a:pt x="170" y="99"/>
                  <a:pt x="213" y="164"/>
                </a:cubicBezTo>
                <a:cubicBezTo>
                  <a:pt x="249" y="274"/>
                  <a:pt x="203" y="149"/>
                  <a:pt x="238" y="13"/>
                </a:cubicBezTo>
                <a:cubicBezTo>
                  <a:pt x="241" y="0"/>
                  <a:pt x="263" y="5"/>
                  <a:pt x="276" y="1"/>
                </a:cubicBezTo>
                <a:cubicBezTo>
                  <a:pt x="280" y="18"/>
                  <a:pt x="286" y="34"/>
                  <a:pt x="288" y="51"/>
                </a:cubicBezTo>
                <a:cubicBezTo>
                  <a:pt x="308" y="212"/>
                  <a:pt x="258" y="230"/>
                  <a:pt x="338" y="176"/>
                </a:cubicBezTo>
                <a:cubicBezTo>
                  <a:pt x="406" y="194"/>
                  <a:pt x="460" y="190"/>
                  <a:pt x="376" y="326"/>
                </a:cubicBezTo>
                <a:cubicBezTo>
                  <a:pt x="360" y="352"/>
                  <a:pt x="317" y="343"/>
                  <a:pt x="288" y="351"/>
                </a:cubicBezTo>
                <a:cubicBezTo>
                  <a:pt x="280" y="360"/>
                  <a:pt x="259" y="366"/>
                  <a:pt x="263" y="377"/>
                </a:cubicBezTo>
                <a:cubicBezTo>
                  <a:pt x="267" y="390"/>
                  <a:pt x="288" y="385"/>
                  <a:pt x="301" y="389"/>
                </a:cubicBezTo>
                <a:cubicBezTo>
                  <a:pt x="313" y="393"/>
                  <a:pt x="326" y="398"/>
                  <a:pt x="338" y="402"/>
                </a:cubicBezTo>
                <a:cubicBezTo>
                  <a:pt x="344" y="424"/>
                  <a:pt x="370" y="495"/>
                  <a:pt x="338" y="514"/>
                </a:cubicBezTo>
                <a:cubicBezTo>
                  <a:pt x="322" y="523"/>
                  <a:pt x="305" y="496"/>
                  <a:pt x="288" y="489"/>
                </a:cubicBezTo>
                <a:cubicBezTo>
                  <a:pt x="276" y="484"/>
                  <a:pt x="263" y="481"/>
                  <a:pt x="251" y="477"/>
                </a:cubicBezTo>
                <a:cubicBezTo>
                  <a:pt x="225" y="514"/>
                  <a:pt x="215" y="546"/>
                  <a:pt x="200" y="589"/>
                </a:cubicBezTo>
                <a:cubicBezTo>
                  <a:pt x="196" y="648"/>
                  <a:pt x="193" y="706"/>
                  <a:pt x="188" y="765"/>
                </a:cubicBezTo>
                <a:cubicBezTo>
                  <a:pt x="185" y="798"/>
                  <a:pt x="181" y="832"/>
                  <a:pt x="175" y="865"/>
                </a:cubicBezTo>
                <a:cubicBezTo>
                  <a:pt x="173" y="878"/>
                  <a:pt x="163" y="902"/>
                  <a:pt x="163" y="902"/>
                </a:cubicBezTo>
              </a:path>
            </a:pathLst>
          </a:cu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6" name="Freeform 48"/>
          <p:cNvSpPr>
            <a:spLocks/>
          </p:cNvSpPr>
          <p:nvPr/>
        </p:nvSpPr>
        <p:spPr bwMode="auto">
          <a:xfrm>
            <a:off x="5227638" y="122238"/>
            <a:ext cx="660400" cy="1627187"/>
          </a:xfrm>
          <a:custGeom>
            <a:avLst/>
            <a:gdLst/>
            <a:ahLst/>
            <a:cxnLst>
              <a:cxn ang="0">
                <a:pos x="188" y="599"/>
              </a:cxn>
              <a:cxn ang="0">
                <a:pos x="201" y="912"/>
              </a:cxn>
              <a:cxn ang="0">
                <a:pos x="213" y="649"/>
              </a:cxn>
              <a:cxn ang="0">
                <a:pos x="188" y="587"/>
              </a:cxn>
              <a:cxn ang="0">
                <a:pos x="138" y="599"/>
              </a:cxn>
              <a:cxn ang="0">
                <a:pos x="75" y="649"/>
              </a:cxn>
              <a:cxn ang="0">
                <a:pos x="63" y="687"/>
              </a:cxn>
              <a:cxn ang="0">
                <a:pos x="75" y="574"/>
              </a:cxn>
              <a:cxn ang="0">
                <a:pos x="201" y="512"/>
              </a:cxn>
              <a:cxn ang="0">
                <a:pos x="75" y="461"/>
              </a:cxn>
              <a:cxn ang="0">
                <a:pos x="0" y="436"/>
              </a:cxn>
              <a:cxn ang="0">
                <a:pos x="163" y="411"/>
              </a:cxn>
              <a:cxn ang="0">
                <a:pos x="100" y="274"/>
              </a:cxn>
              <a:cxn ang="0">
                <a:pos x="138" y="261"/>
              </a:cxn>
              <a:cxn ang="0">
                <a:pos x="176" y="299"/>
              </a:cxn>
              <a:cxn ang="0">
                <a:pos x="213" y="311"/>
              </a:cxn>
              <a:cxn ang="0">
                <a:pos x="263" y="173"/>
              </a:cxn>
              <a:cxn ang="0">
                <a:pos x="276" y="224"/>
              </a:cxn>
              <a:cxn ang="0">
                <a:pos x="301" y="299"/>
              </a:cxn>
              <a:cxn ang="0">
                <a:pos x="363" y="249"/>
              </a:cxn>
              <a:cxn ang="0">
                <a:pos x="401" y="449"/>
              </a:cxn>
              <a:cxn ang="0">
                <a:pos x="351" y="474"/>
              </a:cxn>
              <a:cxn ang="0">
                <a:pos x="326" y="512"/>
              </a:cxn>
              <a:cxn ang="0">
                <a:pos x="288" y="549"/>
              </a:cxn>
              <a:cxn ang="0">
                <a:pos x="363" y="649"/>
              </a:cxn>
              <a:cxn ang="0">
                <a:pos x="276" y="712"/>
              </a:cxn>
              <a:cxn ang="0">
                <a:pos x="263" y="1025"/>
              </a:cxn>
            </a:cxnLst>
            <a:rect l="0" t="0" r="r" b="b"/>
            <a:pathLst>
              <a:path w="416" h="1025">
                <a:moveTo>
                  <a:pt x="188" y="599"/>
                </a:moveTo>
                <a:cubicBezTo>
                  <a:pt x="192" y="703"/>
                  <a:pt x="154" y="819"/>
                  <a:pt x="201" y="912"/>
                </a:cubicBezTo>
                <a:cubicBezTo>
                  <a:pt x="240" y="990"/>
                  <a:pt x="217" y="737"/>
                  <a:pt x="213" y="649"/>
                </a:cubicBezTo>
                <a:cubicBezTo>
                  <a:pt x="212" y="627"/>
                  <a:pt x="196" y="608"/>
                  <a:pt x="188" y="587"/>
                </a:cubicBezTo>
                <a:cubicBezTo>
                  <a:pt x="171" y="591"/>
                  <a:pt x="152" y="589"/>
                  <a:pt x="138" y="599"/>
                </a:cubicBezTo>
                <a:cubicBezTo>
                  <a:pt x="27" y="673"/>
                  <a:pt x="196" y="611"/>
                  <a:pt x="75" y="649"/>
                </a:cubicBezTo>
                <a:cubicBezTo>
                  <a:pt x="71" y="662"/>
                  <a:pt x="63" y="700"/>
                  <a:pt x="63" y="687"/>
                </a:cubicBezTo>
                <a:cubicBezTo>
                  <a:pt x="63" y="649"/>
                  <a:pt x="63" y="610"/>
                  <a:pt x="75" y="574"/>
                </a:cubicBezTo>
                <a:cubicBezTo>
                  <a:pt x="90" y="528"/>
                  <a:pt x="164" y="521"/>
                  <a:pt x="201" y="512"/>
                </a:cubicBezTo>
                <a:cubicBezTo>
                  <a:pt x="117" y="449"/>
                  <a:pt x="186" y="489"/>
                  <a:pt x="75" y="461"/>
                </a:cubicBezTo>
                <a:cubicBezTo>
                  <a:pt x="49" y="455"/>
                  <a:pt x="0" y="436"/>
                  <a:pt x="0" y="436"/>
                </a:cubicBezTo>
                <a:cubicBezTo>
                  <a:pt x="66" y="393"/>
                  <a:pt x="77" y="399"/>
                  <a:pt x="163" y="411"/>
                </a:cubicBezTo>
                <a:cubicBezTo>
                  <a:pt x="147" y="350"/>
                  <a:pt x="139" y="325"/>
                  <a:pt x="100" y="274"/>
                </a:cubicBezTo>
                <a:cubicBezTo>
                  <a:pt x="113" y="270"/>
                  <a:pt x="125" y="257"/>
                  <a:pt x="138" y="261"/>
                </a:cubicBezTo>
                <a:cubicBezTo>
                  <a:pt x="155" y="267"/>
                  <a:pt x="161" y="289"/>
                  <a:pt x="176" y="299"/>
                </a:cubicBezTo>
                <a:cubicBezTo>
                  <a:pt x="187" y="306"/>
                  <a:pt x="201" y="307"/>
                  <a:pt x="213" y="311"/>
                </a:cubicBezTo>
                <a:cubicBezTo>
                  <a:pt x="272" y="485"/>
                  <a:pt x="146" y="0"/>
                  <a:pt x="263" y="173"/>
                </a:cubicBezTo>
                <a:cubicBezTo>
                  <a:pt x="267" y="190"/>
                  <a:pt x="274" y="207"/>
                  <a:pt x="276" y="224"/>
                </a:cubicBezTo>
                <a:cubicBezTo>
                  <a:pt x="307" y="469"/>
                  <a:pt x="271" y="388"/>
                  <a:pt x="301" y="299"/>
                </a:cubicBezTo>
                <a:cubicBezTo>
                  <a:pt x="315" y="256"/>
                  <a:pt x="327" y="261"/>
                  <a:pt x="363" y="249"/>
                </a:cubicBezTo>
                <a:cubicBezTo>
                  <a:pt x="385" y="313"/>
                  <a:pt x="401" y="449"/>
                  <a:pt x="401" y="449"/>
                </a:cubicBezTo>
                <a:cubicBezTo>
                  <a:pt x="368" y="542"/>
                  <a:pt x="416" y="447"/>
                  <a:pt x="351" y="474"/>
                </a:cubicBezTo>
                <a:cubicBezTo>
                  <a:pt x="337" y="480"/>
                  <a:pt x="336" y="500"/>
                  <a:pt x="326" y="512"/>
                </a:cubicBezTo>
                <a:cubicBezTo>
                  <a:pt x="315" y="526"/>
                  <a:pt x="301" y="537"/>
                  <a:pt x="288" y="549"/>
                </a:cubicBezTo>
                <a:cubicBezTo>
                  <a:pt x="344" y="586"/>
                  <a:pt x="327" y="595"/>
                  <a:pt x="363" y="649"/>
                </a:cubicBezTo>
                <a:cubicBezTo>
                  <a:pt x="308" y="668"/>
                  <a:pt x="295" y="653"/>
                  <a:pt x="276" y="712"/>
                </a:cubicBezTo>
                <a:cubicBezTo>
                  <a:pt x="262" y="975"/>
                  <a:pt x="263" y="871"/>
                  <a:pt x="263" y="1025"/>
                </a:cubicBezTo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7" name="AutoShape 49"/>
          <p:cNvSpPr>
            <a:spLocks noChangeArrowheads="1"/>
          </p:cNvSpPr>
          <p:nvPr/>
        </p:nvSpPr>
        <p:spPr bwMode="auto">
          <a:xfrm>
            <a:off x="304800" y="22098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38100">
            <a:solidFill>
              <a:srgbClr val="66FF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8" name="AutoShape 50"/>
          <p:cNvSpPr>
            <a:spLocks noChangeArrowheads="1"/>
          </p:cNvSpPr>
          <p:nvPr/>
        </p:nvSpPr>
        <p:spPr bwMode="auto">
          <a:xfrm>
            <a:off x="1905000" y="23622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38100">
            <a:solidFill>
              <a:srgbClr val="66FF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AutoShape 51"/>
          <p:cNvSpPr>
            <a:spLocks noChangeArrowheads="1"/>
          </p:cNvSpPr>
          <p:nvPr/>
        </p:nvSpPr>
        <p:spPr bwMode="auto">
          <a:xfrm>
            <a:off x="3124200" y="23622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38100">
            <a:solidFill>
              <a:srgbClr val="FF0066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0" name="AutoShape 52"/>
          <p:cNvSpPr>
            <a:spLocks noChangeArrowheads="1"/>
          </p:cNvSpPr>
          <p:nvPr/>
        </p:nvSpPr>
        <p:spPr bwMode="auto">
          <a:xfrm>
            <a:off x="4191000" y="2286000"/>
            <a:ext cx="609600" cy="609600"/>
          </a:xfrm>
          <a:prstGeom prst="star24">
            <a:avLst>
              <a:gd name="adj" fmla="val 37500"/>
            </a:avLst>
          </a:prstGeom>
          <a:solidFill>
            <a:srgbClr val="66FF33"/>
          </a:solidFill>
          <a:ln w="38100">
            <a:solidFill>
              <a:srgbClr val="FF0066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AutoShape 53"/>
          <p:cNvSpPr>
            <a:spLocks noChangeArrowheads="1"/>
          </p:cNvSpPr>
          <p:nvPr/>
        </p:nvSpPr>
        <p:spPr bwMode="auto">
          <a:xfrm>
            <a:off x="4876800" y="29718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38100">
            <a:solidFill>
              <a:srgbClr val="66FF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AutoShape 54"/>
          <p:cNvSpPr>
            <a:spLocks noChangeArrowheads="1"/>
          </p:cNvSpPr>
          <p:nvPr/>
        </p:nvSpPr>
        <p:spPr bwMode="auto">
          <a:xfrm>
            <a:off x="3581400" y="43434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38100">
            <a:solidFill>
              <a:srgbClr val="FF0066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3" name="AutoShape 55"/>
          <p:cNvSpPr>
            <a:spLocks noChangeArrowheads="1"/>
          </p:cNvSpPr>
          <p:nvPr/>
        </p:nvSpPr>
        <p:spPr bwMode="auto">
          <a:xfrm>
            <a:off x="1981200" y="4267200"/>
            <a:ext cx="609600" cy="609600"/>
          </a:xfrm>
          <a:prstGeom prst="star24">
            <a:avLst>
              <a:gd name="adj" fmla="val 37500"/>
            </a:avLst>
          </a:prstGeom>
          <a:solidFill>
            <a:srgbClr val="66FF33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AutoShape 56"/>
          <p:cNvSpPr>
            <a:spLocks noChangeArrowheads="1"/>
          </p:cNvSpPr>
          <p:nvPr/>
        </p:nvSpPr>
        <p:spPr bwMode="auto">
          <a:xfrm>
            <a:off x="3352800" y="3048000"/>
            <a:ext cx="685800" cy="6858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7" name="AutoShape 59"/>
          <p:cNvSpPr>
            <a:spLocks noChangeArrowheads="1"/>
          </p:cNvSpPr>
          <p:nvPr/>
        </p:nvSpPr>
        <p:spPr bwMode="auto">
          <a:xfrm>
            <a:off x="2819400" y="4038600"/>
            <a:ext cx="685800" cy="685800"/>
          </a:xfrm>
          <a:prstGeom prst="sun">
            <a:avLst>
              <a:gd name="adj" fmla="val 25000"/>
            </a:avLst>
          </a:prstGeom>
          <a:solidFill>
            <a:srgbClr val="66FF33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AutoShape 60"/>
          <p:cNvSpPr>
            <a:spLocks noChangeArrowheads="1"/>
          </p:cNvSpPr>
          <p:nvPr/>
        </p:nvSpPr>
        <p:spPr bwMode="auto">
          <a:xfrm>
            <a:off x="1219200" y="2590800"/>
            <a:ext cx="685800" cy="6858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>
            <a:off x="8153400" y="2286000"/>
            <a:ext cx="685800" cy="6858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0" name="AutoShape 62"/>
          <p:cNvSpPr>
            <a:spLocks noChangeArrowheads="1"/>
          </p:cNvSpPr>
          <p:nvPr/>
        </p:nvSpPr>
        <p:spPr bwMode="auto">
          <a:xfrm>
            <a:off x="6172200" y="3505200"/>
            <a:ext cx="685800" cy="6858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1" name="AutoShape 63"/>
          <p:cNvSpPr>
            <a:spLocks noChangeArrowheads="1"/>
          </p:cNvSpPr>
          <p:nvPr/>
        </p:nvSpPr>
        <p:spPr bwMode="auto">
          <a:xfrm>
            <a:off x="6248400" y="1219200"/>
            <a:ext cx="685800" cy="685800"/>
          </a:xfrm>
          <a:prstGeom prst="sun">
            <a:avLst>
              <a:gd name="adj" fmla="val 25000"/>
            </a:avLst>
          </a:prstGeom>
          <a:solidFill>
            <a:srgbClr val="66FF33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2" name="AutoShape 64"/>
          <p:cNvSpPr>
            <a:spLocks noChangeArrowheads="1"/>
          </p:cNvSpPr>
          <p:nvPr/>
        </p:nvSpPr>
        <p:spPr bwMode="auto">
          <a:xfrm>
            <a:off x="4495800" y="4114800"/>
            <a:ext cx="685800" cy="685800"/>
          </a:xfrm>
          <a:prstGeom prst="sun">
            <a:avLst>
              <a:gd name="adj" fmla="val 25000"/>
            </a:avLst>
          </a:prstGeom>
          <a:solidFill>
            <a:srgbClr val="66FF33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3" name="AutoShape 65"/>
          <p:cNvSpPr>
            <a:spLocks noChangeArrowheads="1"/>
          </p:cNvSpPr>
          <p:nvPr/>
        </p:nvSpPr>
        <p:spPr bwMode="auto">
          <a:xfrm>
            <a:off x="0" y="4572000"/>
            <a:ext cx="685800" cy="685800"/>
          </a:xfrm>
          <a:prstGeom prst="sun">
            <a:avLst>
              <a:gd name="adj" fmla="val 25000"/>
            </a:avLst>
          </a:prstGeom>
          <a:solidFill>
            <a:srgbClr val="66FF33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4" name="AutoShape 66"/>
          <p:cNvSpPr>
            <a:spLocks noChangeArrowheads="1"/>
          </p:cNvSpPr>
          <p:nvPr/>
        </p:nvSpPr>
        <p:spPr bwMode="auto">
          <a:xfrm>
            <a:off x="990600" y="1905000"/>
            <a:ext cx="685800" cy="685800"/>
          </a:xfrm>
          <a:prstGeom prst="sun">
            <a:avLst>
              <a:gd name="adj" fmla="val 25000"/>
            </a:avLst>
          </a:prstGeom>
          <a:solidFill>
            <a:srgbClr val="66FF33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5" name="AutoShape 67"/>
          <p:cNvSpPr>
            <a:spLocks noChangeArrowheads="1"/>
          </p:cNvSpPr>
          <p:nvPr/>
        </p:nvSpPr>
        <p:spPr bwMode="auto">
          <a:xfrm>
            <a:off x="6553200" y="2514600"/>
            <a:ext cx="685800" cy="685800"/>
          </a:xfrm>
          <a:prstGeom prst="sun">
            <a:avLst>
              <a:gd name="adj" fmla="val 25000"/>
            </a:avLst>
          </a:prstGeom>
          <a:solidFill>
            <a:srgbClr val="66FF33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7" name="AutoShape 69"/>
          <p:cNvSpPr>
            <a:spLocks noChangeArrowheads="1"/>
          </p:cNvSpPr>
          <p:nvPr/>
        </p:nvSpPr>
        <p:spPr bwMode="auto">
          <a:xfrm>
            <a:off x="6019800" y="685800"/>
            <a:ext cx="381000" cy="457200"/>
          </a:xfrm>
          <a:prstGeom prst="star5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8" name="AutoShape 70"/>
          <p:cNvSpPr>
            <a:spLocks noChangeArrowheads="1"/>
          </p:cNvSpPr>
          <p:nvPr/>
        </p:nvSpPr>
        <p:spPr bwMode="auto">
          <a:xfrm>
            <a:off x="5486400" y="4495800"/>
            <a:ext cx="381000" cy="457200"/>
          </a:xfrm>
          <a:prstGeom prst="star5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" name="AutoShape 71"/>
          <p:cNvSpPr>
            <a:spLocks noChangeArrowheads="1"/>
          </p:cNvSpPr>
          <p:nvPr/>
        </p:nvSpPr>
        <p:spPr bwMode="auto">
          <a:xfrm>
            <a:off x="1981200" y="3124200"/>
            <a:ext cx="381000" cy="457200"/>
          </a:xfrm>
          <a:prstGeom prst="star5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0" name="AutoShape 72"/>
          <p:cNvSpPr>
            <a:spLocks noChangeArrowheads="1"/>
          </p:cNvSpPr>
          <p:nvPr/>
        </p:nvSpPr>
        <p:spPr bwMode="auto">
          <a:xfrm>
            <a:off x="6934200" y="0"/>
            <a:ext cx="381000" cy="457200"/>
          </a:xfrm>
          <a:prstGeom prst="star5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1" name="AutoShape 73"/>
          <p:cNvSpPr>
            <a:spLocks noChangeArrowheads="1"/>
          </p:cNvSpPr>
          <p:nvPr/>
        </p:nvSpPr>
        <p:spPr bwMode="auto">
          <a:xfrm>
            <a:off x="7696200" y="0"/>
            <a:ext cx="381000" cy="457200"/>
          </a:xfrm>
          <a:prstGeom prst="star5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2" name="AutoShape 74"/>
          <p:cNvSpPr>
            <a:spLocks noChangeArrowheads="1"/>
          </p:cNvSpPr>
          <p:nvPr/>
        </p:nvSpPr>
        <p:spPr bwMode="auto">
          <a:xfrm>
            <a:off x="6400800" y="0"/>
            <a:ext cx="381000" cy="457200"/>
          </a:xfrm>
          <a:prstGeom prst="star5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3" name="AutoShape 75"/>
          <p:cNvSpPr>
            <a:spLocks noChangeArrowheads="1"/>
          </p:cNvSpPr>
          <p:nvPr/>
        </p:nvSpPr>
        <p:spPr bwMode="auto">
          <a:xfrm>
            <a:off x="1981200" y="381000"/>
            <a:ext cx="381000" cy="457200"/>
          </a:xfrm>
          <a:prstGeom prst="star5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" name="AutoShape 76"/>
          <p:cNvSpPr>
            <a:spLocks noChangeArrowheads="1"/>
          </p:cNvSpPr>
          <p:nvPr/>
        </p:nvSpPr>
        <p:spPr bwMode="auto">
          <a:xfrm>
            <a:off x="609600" y="0"/>
            <a:ext cx="381000" cy="457200"/>
          </a:xfrm>
          <a:prstGeom prst="star5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5" name="AutoShape 77"/>
          <p:cNvSpPr>
            <a:spLocks noChangeArrowheads="1"/>
          </p:cNvSpPr>
          <p:nvPr/>
        </p:nvSpPr>
        <p:spPr bwMode="auto">
          <a:xfrm>
            <a:off x="3429000" y="457200"/>
            <a:ext cx="381000" cy="457200"/>
          </a:xfrm>
          <a:prstGeom prst="star5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6" name="AutoShape 78"/>
          <p:cNvSpPr>
            <a:spLocks noChangeArrowheads="1"/>
          </p:cNvSpPr>
          <p:nvPr/>
        </p:nvSpPr>
        <p:spPr bwMode="auto">
          <a:xfrm>
            <a:off x="8458200" y="457200"/>
            <a:ext cx="381000" cy="457200"/>
          </a:xfrm>
          <a:prstGeom prst="star5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8" name="Freeform 80"/>
          <p:cNvSpPr>
            <a:spLocks/>
          </p:cNvSpPr>
          <p:nvPr/>
        </p:nvSpPr>
        <p:spPr bwMode="auto">
          <a:xfrm>
            <a:off x="-58738" y="6427788"/>
            <a:ext cx="468313" cy="555625"/>
          </a:xfrm>
          <a:custGeom>
            <a:avLst/>
            <a:gdLst/>
            <a:ahLst/>
            <a:cxnLst>
              <a:cxn ang="0">
                <a:pos x="121" y="343"/>
              </a:cxn>
              <a:cxn ang="0">
                <a:pos x="109" y="211"/>
              </a:cxn>
              <a:cxn ang="0">
                <a:pos x="49" y="259"/>
              </a:cxn>
              <a:cxn ang="0">
                <a:pos x="97" y="175"/>
              </a:cxn>
              <a:cxn ang="0">
                <a:pos x="13" y="151"/>
              </a:cxn>
              <a:cxn ang="0">
                <a:pos x="37" y="115"/>
              </a:cxn>
              <a:cxn ang="0">
                <a:pos x="85" y="103"/>
              </a:cxn>
              <a:cxn ang="0">
                <a:pos x="133" y="115"/>
              </a:cxn>
              <a:cxn ang="0">
                <a:pos x="181" y="55"/>
              </a:cxn>
              <a:cxn ang="0">
                <a:pos x="229" y="103"/>
              </a:cxn>
              <a:cxn ang="0">
                <a:pos x="265" y="115"/>
              </a:cxn>
              <a:cxn ang="0">
                <a:pos x="265" y="211"/>
              </a:cxn>
              <a:cxn ang="0">
                <a:pos x="193" y="223"/>
              </a:cxn>
              <a:cxn ang="0">
                <a:pos x="169" y="307"/>
              </a:cxn>
              <a:cxn ang="0">
                <a:pos x="157" y="343"/>
              </a:cxn>
              <a:cxn ang="0">
                <a:pos x="121" y="343"/>
              </a:cxn>
            </a:cxnLst>
            <a:rect l="0" t="0" r="r" b="b"/>
            <a:pathLst>
              <a:path w="295" h="350">
                <a:moveTo>
                  <a:pt x="121" y="343"/>
                </a:moveTo>
                <a:cubicBezTo>
                  <a:pt x="117" y="299"/>
                  <a:pt x="129" y="251"/>
                  <a:pt x="109" y="211"/>
                </a:cubicBezTo>
                <a:cubicBezTo>
                  <a:pt x="71" y="135"/>
                  <a:pt x="49" y="277"/>
                  <a:pt x="49" y="259"/>
                </a:cubicBezTo>
                <a:cubicBezTo>
                  <a:pt x="49" y="195"/>
                  <a:pt x="55" y="203"/>
                  <a:pt x="97" y="175"/>
                </a:cubicBezTo>
                <a:cubicBezTo>
                  <a:pt x="66" y="81"/>
                  <a:pt x="120" y="205"/>
                  <a:pt x="13" y="151"/>
                </a:cubicBezTo>
                <a:cubicBezTo>
                  <a:pt x="0" y="145"/>
                  <a:pt x="25" y="123"/>
                  <a:pt x="37" y="115"/>
                </a:cubicBezTo>
                <a:cubicBezTo>
                  <a:pt x="51" y="106"/>
                  <a:pt x="69" y="107"/>
                  <a:pt x="85" y="103"/>
                </a:cubicBezTo>
                <a:cubicBezTo>
                  <a:pt x="101" y="107"/>
                  <a:pt x="122" y="128"/>
                  <a:pt x="133" y="115"/>
                </a:cubicBezTo>
                <a:cubicBezTo>
                  <a:pt x="191" y="46"/>
                  <a:pt x="99" y="0"/>
                  <a:pt x="181" y="55"/>
                </a:cubicBezTo>
                <a:cubicBezTo>
                  <a:pt x="203" y="187"/>
                  <a:pt x="168" y="113"/>
                  <a:pt x="229" y="103"/>
                </a:cubicBezTo>
                <a:cubicBezTo>
                  <a:pt x="241" y="101"/>
                  <a:pt x="253" y="111"/>
                  <a:pt x="265" y="115"/>
                </a:cubicBezTo>
                <a:cubicBezTo>
                  <a:pt x="274" y="141"/>
                  <a:pt x="295" y="185"/>
                  <a:pt x="265" y="211"/>
                </a:cubicBezTo>
                <a:cubicBezTo>
                  <a:pt x="247" y="227"/>
                  <a:pt x="217" y="219"/>
                  <a:pt x="193" y="223"/>
                </a:cubicBezTo>
                <a:cubicBezTo>
                  <a:pt x="164" y="309"/>
                  <a:pt x="199" y="202"/>
                  <a:pt x="169" y="307"/>
                </a:cubicBezTo>
                <a:cubicBezTo>
                  <a:pt x="166" y="319"/>
                  <a:pt x="167" y="335"/>
                  <a:pt x="157" y="343"/>
                </a:cubicBezTo>
                <a:cubicBezTo>
                  <a:pt x="147" y="350"/>
                  <a:pt x="133" y="343"/>
                  <a:pt x="121" y="343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9" name="Freeform 81"/>
          <p:cNvSpPr>
            <a:spLocks/>
          </p:cNvSpPr>
          <p:nvPr/>
        </p:nvSpPr>
        <p:spPr bwMode="auto">
          <a:xfrm>
            <a:off x="5562600" y="6400800"/>
            <a:ext cx="468313" cy="555625"/>
          </a:xfrm>
          <a:custGeom>
            <a:avLst/>
            <a:gdLst/>
            <a:ahLst/>
            <a:cxnLst>
              <a:cxn ang="0">
                <a:pos x="121" y="343"/>
              </a:cxn>
              <a:cxn ang="0">
                <a:pos x="109" y="211"/>
              </a:cxn>
              <a:cxn ang="0">
                <a:pos x="49" y="259"/>
              </a:cxn>
              <a:cxn ang="0">
                <a:pos x="97" y="175"/>
              </a:cxn>
              <a:cxn ang="0">
                <a:pos x="13" y="151"/>
              </a:cxn>
              <a:cxn ang="0">
                <a:pos x="37" y="115"/>
              </a:cxn>
              <a:cxn ang="0">
                <a:pos x="85" y="103"/>
              </a:cxn>
              <a:cxn ang="0">
                <a:pos x="133" y="115"/>
              </a:cxn>
              <a:cxn ang="0">
                <a:pos x="181" y="55"/>
              </a:cxn>
              <a:cxn ang="0">
                <a:pos x="229" y="103"/>
              </a:cxn>
              <a:cxn ang="0">
                <a:pos x="265" y="115"/>
              </a:cxn>
              <a:cxn ang="0">
                <a:pos x="265" y="211"/>
              </a:cxn>
              <a:cxn ang="0">
                <a:pos x="193" y="223"/>
              </a:cxn>
              <a:cxn ang="0">
                <a:pos x="169" y="307"/>
              </a:cxn>
              <a:cxn ang="0">
                <a:pos x="157" y="343"/>
              </a:cxn>
              <a:cxn ang="0">
                <a:pos x="121" y="343"/>
              </a:cxn>
            </a:cxnLst>
            <a:rect l="0" t="0" r="r" b="b"/>
            <a:pathLst>
              <a:path w="295" h="350">
                <a:moveTo>
                  <a:pt x="121" y="343"/>
                </a:moveTo>
                <a:cubicBezTo>
                  <a:pt x="117" y="299"/>
                  <a:pt x="129" y="251"/>
                  <a:pt x="109" y="211"/>
                </a:cubicBezTo>
                <a:cubicBezTo>
                  <a:pt x="71" y="135"/>
                  <a:pt x="49" y="277"/>
                  <a:pt x="49" y="259"/>
                </a:cubicBezTo>
                <a:cubicBezTo>
                  <a:pt x="49" y="195"/>
                  <a:pt x="55" y="203"/>
                  <a:pt x="97" y="175"/>
                </a:cubicBezTo>
                <a:cubicBezTo>
                  <a:pt x="66" y="81"/>
                  <a:pt x="120" y="205"/>
                  <a:pt x="13" y="151"/>
                </a:cubicBezTo>
                <a:cubicBezTo>
                  <a:pt x="0" y="145"/>
                  <a:pt x="25" y="123"/>
                  <a:pt x="37" y="115"/>
                </a:cubicBezTo>
                <a:cubicBezTo>
                  <a:pt x="51" y="106"/>
                  <a:pt x="69" y="107"/>
                  <a:pt x="85" y="103"/>
                </a:cubicBezTo>
                <a:cubicBezTo>
                  <a:pt x="101" y="107"/>
                  <a:pt x="122" y="128"/>
                  <a:pt x="133" y="115"/>
                </a:cubicBezTo>
                <a:cubicBezTo>
                  <a:pt x="191" y="46"/>
                  <a:pt x="99" y="0"/>
                  <a:pt x="181" y="55"/>
                </a:cubicBezTo>
                <a:cubicBezTo>
                  <a:pt x="203" y="187"/>
                  <a:pt x="168" y="113"/>
                  <a:pt x="229" y="103"/>
                </a:cubicBezTo>
                <a:cubicBezTo>
                  <a:pt x="241" y="101"/>
                  <a:pt x="253" y="111"/>
                  <a:pt x="265" y="115"/>
                </a:cubicBezTo>
                <a:cubicBezTo>
                  <a:pt x="274" y="141"/>
                  <a:pt x="295" y="185"/>
                  <a:pt x="265" y="211"/>
                </a:cubicBezTo>
                <a:cubicBezTo>
                  <a:pt x="247" y="227"/>
                  <a:pt x="217" y="219"/>
                  <a:pt x="193" y="223"/>
                </a:cubicBezTo>
                <a:cubicBezTo>
                  <a:pt x="164" y="309"/>
                  <a:pt x="199" y="202"/>
                  <a:pt x="169" y="307"/>
                </a:cubicBezTo>
                <a:cubicBezTo>
                  <a:pt x="166" y="319"/>
                  <a:pt x="167" y="335"/>
                  <a:pt x="157" y="343"/>
                </a:cubicBezTo>
                <a:cubicBezTo>
                  <a:pt x="147" y="350"/>
                  <a:pt x="133" y="343"/>
                  <a:pt x="121" y="343"/>
                </a:cubicBez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0" name="Freeform 82"/>
          <p:cNvSpPr>
            <a:spLocks/>
          </p:cNvSpPr>
          <p:nvPr/>
        </p:nvSpPr>
        <p:spPr bwMode="auto">
          <a:xfrm>
            <a:off x="4572000" y="6400800"/>
            <a:ext cx="468313" cy="555625"/>
          </a:xfrm>
          <a:custGeom>
            <a:avLst/>
            <a:gdLst/>
            <a:ahLst/>
            <a:cxnLst>
              <a:cxn ang="0">
                <a:pos x="121" y="343"/>
              </a:cxn>
              <a:cxn ang="0">
                <a:pos x="109" y="211"/>
              </a:cxn>
              <a:cxn ang="0">
                <a:pos x="49" y="259"/>
              </a:cxn>
              <a:cxn ang="0">
                <a:pos x="97" y="175"/>
              </a:cxn>
              <a:cxn ang="0">
                <a:pos x="13" y="151"/>
              </a:cxn>
              <a:cxn ang="0">
                <a:pos x="37" y="115"/>
              </a:cxn>
              <a:cxn ang="0">
                <a:pos x="85" y="103"/>
              </a:cxn>
              <a:cxn ang="0">
                <a:pos x="133" y="115"/>
              </a:cxn>
              <a:cxn ang="0">
                <a:pos x="181" y="55"/>
              </a:cxn>
              <a:cxn ang="0">
                <a:pos x="229" y="103"/>
              </a:cxn>
              <a:cxn ang="0">
                <a:pos x="265" y="115"/>
              </a:cxn>
              <a:cxn ang="0">
                <a:pos x="265" y="211"/>
              </a:cxn>
              <a:cxn ang="0">
                <a:pos x="193" y="223"/>
              </a:cxn>
              <a:cxn ang="0">
                <a:pos x="169" y="307"/>
              </a:cxn>
              <a:cxn ang="0">
                <a:pos x="157" y="343"/>
              </a:cxn>
              <a:cxn ang="0">
                <a:pos x="121" y="343"/>
              </a:cxn>
            </a:cxnLst>
            <a:rect l="0" t="0" r="r" b="b"/>
            <a:pathLst>
              <a:path w="295" h="350">
                <a:moveTo>
                  <a:pt x="121" y="343"/>
                </a:moveTo>
                <a:cubicBezTo>
                  <a:pt x="117" y="299"/>
                  <a:pt x="129" y="251"/>
                  <a:pt x="109" y="211"/>
                </a:cubicBezTo>
                <a:cubicBezTo>
                  <a:pt x="71" y="135"/>
                  <a:pt x="49" y="277"/>
                  <a:pt x="49" y="259"/>
                </a:cubicBezTo>
                <a:cubicBezTo>
                  <a:pt x="49" y="195"/>
                  <a:pt x="55" y="203"/>
                  <a:pt x="97" y="175"/>
                </a:cubicBezTo>
                <a:cubicBezTo>
                  <a:pt x="66" y="81"/>
                  <a:pt x="120" y="205"/>
                  <a:pt x="13" y="151"/>
                </a:cubicBezTo>
                <a:cubicBezTo>
                  <a:pt x="0" y="145"/>
                  <a:pt x="25" y="123"/>
                  <a:pt x="37" y="115"/>
                </a:cubicBezTo>
                <a:cubicBezTo>
                  <a:pt x="51" y="106"/>
                  <a:pt x="69" y="107"/>
                  <a:pt x="85" y="103"/>
                </a:cubicBezTo>
                <a:cubicBezTo>
                  <a:pt x="101" y="107"/>
                  <a:pt x="122" y="128"/>
                  <a:pt x="133" y="115"/>
                </a:cubicBezTo>
                <a:cubicBezTo>
                  <a:pt x="191" y="46"/>
                  <a:pt x="99" y="0"/>
                  <a:pt x="181" y="55"/>
                </a:cubicBezTo>
                <a:cubicBezTo>
                  <a:pt x="203" y="187"/>
                  <a:pt x="168" y="113"/>
                  <a:pt x="229" y="103"/>
                </a:cubicBezTo>
                <a:cubicBezTo>
                  <a:pt x="241" y="101"/>
                  <a:pt x="253" y="111"/>
                  <a:pt x="265" y="115"/>
                </a:cubicBezTo>
                <a:cubicBezTo>
                  <a:pt x="274" y="141"/>
                  <a:pt x="295" y="185"/>
                  <a:pt x="265" y="211"/>
                </a:cubicBezTo>
                <a:cubicBezTo>
                  <a:pt x="247" y="227"/>
                  <a:pt x="217" y="219"/>
                  <a:pt x="193" y="223"/>
                </a:cubicBezTo>
                <a:cubicBezTo>
                  <a:pt x="164" y="309"/>
                  <a:pt x="199" y="202"/>
                  <a:pt x="169" y="307"/>
                </a:cubicBezTo>
                <a:cubicBezTo>
                  <a:pt x="166" y="319"/>
                  <a:pt x="167" y="335"/>
                  <a:pt x="157" y="343"/>
                </a:cubicBezTo>
                <a:cubicBezTo>
                  <a:pt x="147" y="350"/>
                  <a:pt x="133" y="343"/>
                  <a:pt x="121" y="343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1" name="Freeform 83"/>
          <p:cNvSpPr>
            <a:spLocks/>
          </p:cNvSpPr>
          <p:nvPr/>
        </p:nvSpPr>
        <p:spPr bwMode="auto">
          <a:xfrm>
            <a:off x="3581400" y="6400800"/>
            <a:ext cx="468313" cy="555625"/>
          </a:xfrm>
          <a:custGeom>
            <a:avLst/>
            <a:gdLst/>
            <a:ahLst/>
            <a:cxnLst>
              <a:cxn ang="0">
                <a:pos x="121" y="343"/>
              </a:cxn>
              <a:cxn ang="0">
                <a:pos x="109" y="211"/>
              </a:cxn>
              <a:cxn ang="0">
                <a:pos x="49" y="259"/>
              </a:cxn>
              <a:cxn ang="0">
                <a:pos x="97" y="175"/>
              </a:cxn>
              <a:cxn ang="0">
                <a:pos x="13" y="151"/>
              </a:cxn>
              <a:cxn ang="0">
                <a:pos x="37" y="115"/>
              </a:cxn>
              <a:cxn ang="0">
                <a:pos x="85" y="103"/>
              </a:cxn>
              <a:cxn ang="0">
                <a:pos x="133" y="115"/>
              </a:cxn>
              <a:cxn ang="0">
                <a:pos x="181" y="55"/>
              </a:cxn>
              <a:cxn ang="0">
                <a:pos x="229" y="103"/>
              </a:cxn>
              <a:cxn ang="0">
                <a:pos x="265" y="115"/>
              </a:cxn>
              <a:cxn ang="0">
                <a:pos x="265" y="211"/>
              </a:cxn>
              <a:cxn ang="0">
                <a:pos x="193" y="223"/>
              </a:cxn>
              <a:cxn ang="0">
                <a:pos x="169" y="307"/>
              </a:cxn>
              <a:cxn ang="0">
                <a:pos x="157" y="343"/>
              </a:cxn>
              <a:cxn ang="0">
                <a:pos x="121" y="343"/>
              </a:cxn>
            </a:cxnLst>
            <a:rect l="0" t="0" r="r" b="b"/>
            <a:pathLst>
              <a:path w="295" h="350">
                <a:moveTo>
                  <a:pt x="121" y="343"/>
                </a:moveTo>
                <a:cubicBezTo>
                  <a:pt x="117" y="299"/>
                  <a:pt x="129" y="251"/>
                  <a:pt x="109" y="211"/>
                </a:cubicBezTo>
                <a:cubicBezTo>
                  <a:pt x="71" y="135"/>
                  <a:pt x="49" y="277"/>
                  <a:pt x="49" y="259"/>
                </a:cubicBezTo>
                <a:cubicBezTo>
                  <a:pt x="49" y="195"/>
                  <a:pt x="55" y="203"/>
                  <a:pt x="97" y="175"/>
                </a:cubicBezTo>
                <a:cubicBezTo>
                  <a:pt x="66" y="81"/>
                  <a:pt x="120" y="205"/>
                  <a:pt x="13" y="151"/>
                </a:cubicBezTo>
                <a:cubicBezTo>
                  <a:pt x="0" y="145"/>
                  <a:pt x="25" y="123"/>
                  <a:pt x="37" y="115"/>
                </a:cubicBezTo>
                <a:cubicBezTo>
                  <a:pt x="51" y="106"/>
                  <a:pt x="69" y="107"/>
                  <a:pt x="85" y="103"/>
                </a:cubicBezTo>
                <a:cubicBezTo>
                  <a:pt x="101" y="107"/>
                  <a:pt x="122" y="128"/>
                  <a:pt x="133" y="115"/>
                </a:cubicBezTo>
                <a:cubicBezTo>
                  <a:pt x="191" y="46"/>
                  <a:pt x="99" y="0"/>
                  <a:pt x="181" y="55"/>
                </a:cubicBezTo>
                <a:cubicBezTo>
                  <a:pt x="203" y="187"/>
                  <a:pt x="168" y="113"/>
                  <a:pt x="229" y="103"/>
                </a:cubicBezTo>
                <a:cubicBezTo>
                  <a:pt x="241" y="101"/>
                  <a:pt x="253" y="111"/>
                  <a:pt x="265" y="115"/>
                </a:cubicBezTo>
                <a:cubicBezTo>
                  <a:pt x="274" y="141"/>
                  <a:pt x="295" y="185"/>
                  <a:pt x="265" y="211"/>
                </a:cubicBezTo>
                <a:cubicBezTo>
                  <a:pt x="247" y="227"/>
                  <a:pt x="217" y="219"/>
                  <a:pt x="193" y="223"/>
                </a:cubicBezTo>
                <a:cubicBezTo>
                  <a:pt x="164" y="309"/>
                  <a:pt x="199" y="202"/>
                  <a:pt x="169" y="307"/>
                </a:cubicBezTo>
                <a:cubicBezTo>
                  <a:pt x="166" y="319"/>
                  <a:pt x="167" y="335"/>
                  <a:pt x="157" y="343"/>
                </a:cubicBezTo>
                <a:cubicBezTo>
                  <a:pt x="147" y="350"/>
                  <a:pt x="133" y="343"/>
                  <a:pt x="121" y="343"/>
                </a:cubicBezTo>
                <a:close/>
              </a:path>
            </a:pathLst>
          </a:cu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2" name="Freeform 84"/>
          <p:cNvSpPr>
            <a:spLocks/>
          </p:cNvSpPr>
          <p:nvPr/>
        </p:nvSpPr>
        <p:spPr bwMode="auto">
          <a:xfrm>
            <a:off x="7162800" y="6400800"/>
            <a:ext cx="468313" cy="555625"/>
          </a:xfrm>
          <a:custGeom>
            <a:avLst/>
            <a:gdLst/>
            <a:ahLst/>
            <a:cxnLst>
              <a:cxn ang="0">
                <a:pos x="121" y="343"/>
              </a:cxn>
              <a:cxn ang="0">
                <a:pos x="109" y="211"/>
              </a:cxn>
              <a:cxn ang="0">
                <a:pos x="49" y="259"/>
              </a:cxn>
              <a:cxn ang="0">
                <a:pos x="97" y="175"/>
              </a:cxn>
              <a:cxn ang="0">
                <a:pos x="13" y="151"/>
              </a:cxn>
              <a:cxn ang="0">
                <a:pos x="37" y="115"/>
              </a:cxn>
              <a:cxn ang="0">
                <a:pos x="85" y="103"/>
              </a:cxn>
              <a:cxn ang="0">
                <a:pos x="133" y="115"/>
              </a:cxn>
              <a:cxn ang="0">
                <a:pos x="181" y="55"/>
              </a:cxn>
              <a:cxn ang="0">
                <a:pos x="229" y="103"/>
              </a:cxn>
              <a:cxn ang="0">
                <a:pos x="265" y="115"/>
              </a:cxn>
              <a:cxn ang="0">
                <a:pos x="265" y="211"/>
              </a:cxn>
              <a:cxn ang="0">
                <a:pos x="193" y="223"/>
              </a:cxn>
              <a:cxn ang="0">
                <a:pos x="169" y="307"/>
              </a:cxn>
              <a:cxn ang="0">
                <a:pos x="157" y="343"/>
              </a:cxn>
              <a:cxn ang="0">
                <a:pos x="121" y="343"/>
              </a:cxn>
            </a:cxnLst>
            <a:rect l="0" t="0" r="r" b="b"/>
            <a:pathLst>
              <a:path w="295" h="350">
                <a:moveTo>
                  <a:pt x="121" y="343"/>
                </a:moveTo>
                <a:cubicBezTo>
                  <a:pt x="117" y="299"/>
                  <a:pt x="129" y="251"/>
                  <a:pt x="109" y="211"/>
                </a:cubicBezTo>
                <a:cubicBezTo>
                  <a:pt x="71" y="135"/>
                  <a:pt x="49" y="277"/>
                  <a:pt x="49" y="259"/>
                </a:cubicBezTo>
                <a:cubicBezTo>
                  <a:pt x="49" y="195"/>
                  <a:pt x="55" y="203"/>
                  <a:pt x="97" y="175"/>
                </a:cubicBezTo>
                <a:cubicBezTo>
                  <a:pt x="66" y="81"/>
                  <a:pt x="120" y="205"/>
                  <a:pt x="13" y="151"/>
                </a:cubicBezTo>
                <a:cubicBezTo>
                  <a:pt x="0" y="145"/>
                  <a:pt x="25" y="123"/>
                  <a:pt x="37" y="115"/>
                </a:cubicBezTo>
                <a:cubicBezTo>
                  <a:pt x="51" y="106"/>
                  <a:pt x="69" y="107"/>
                  <a:pt x="85" y="103"/>
                </a:cubicBezTo>
                <a:cubicBezTo>
                  <a:pt x="101" y="107"/>
                  <a:pt x="122" y="128"/>
                  <a:pt x="133" y="115"/>
                </a:cubicBezTo>
                <a:cubicBezTo>
                  <a:pt x="191" y="46"/>
                  <a:pt x="99" y="0"/>
                  <a:pt x="181" y="55"/>
                </a:cubicBezTo>
                <a:cubicBezTo>
                  <a:pt x="203" y="187"/>
                  <a:pt x="168" y="113"/>
                  <a:pt x="229" y="103"/>
                </a:cubicBezTo>
                <a:cubicBezTo>
                  <a:pt x="241" y="101"/>
                  <a:pt x="253" y="111"/>
                  <a:pt x="265" y="115"/>
                </a:cubicBezTo>
                <a:cubicBezTo>
                  <a:pt x="274" y="141"/>
                  <a:pt x="295" y="185"/>
                  <a:pt x="265" y="211"/>
                </a:cubicBezTo>
                <a:cubicBezTo>
                  <a:pt x="247" y="227"/>
                  <a:pt x="217" y="219"/>
                  <a:pt x="193" y="223"/>
                </a:cubicBezTo>
                <a:cubicBezTo>
                  <a:pt x="164" y="309"/>
                  <a:pt x="199" y="202"/>
                  <a:pt x="169" y="307"/>
                </a:cubicBezTo>
                <a:cubicBezTo>
                  <a:pt x="166" y="319"/>
                  <a:pt x="167" y="335"/>
                  <a:pt x="157" y="343"/>
                </a:cubicBezTo>
                <a:cubicBezTo>
                  <a:pt x="147" y="350"/>
                  <a:pt x="133" y="343"/>
                  <a:pt x="121" y="343"/>
                </a:cubicBez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3" name="Freeform 85"/>
          <p:cNvSpPr>
            <a:spLocks/>
          </p:cNvSpPr>
          <p:nvPr/>
        </p:nvSpPr>
        <p:spPr bwMode="auto">
          <a:xfrm>
            <a:off x="2133600" y="6400800"/>
            <a:ext cx="468313" cy="555625"/>
          </a:xfrm>
          <a:custGeom>
            <a:avLst/>
            <a:gdLst/>
            <a:ahLst/>
            <a:cxnLst>
              <a:cxn ang="0">
                <a:pos x="121" y="343"/>
              </a:cxn>
              <a:cxn ang="0">
                <a:pos x="109" y="211"/>
              </a:cxn>
              <a:cxn ang="0">
                <a:pos x="49" y="259"/>
              </a:cxn>
              <a:cxn ang="0">
                <a:pos x="97" y="175"/>
              </a:cxn>
              <a:cxn ang="0">
                <a:pos x="13" y="151"/>
              </a:cxn>
              <a:cxn ang="0">
                <a:pos x="37" y="115"/>
              </a:cxn>
              <a:cxn ang="0">
                <a:pos x="85" y="103"/>
              </a:cxn>
              <a:cxn ang="0">
                <a:pos x="133" y="115"/>
              </a:cxn>
              <a:cxn ang="0">
                <a:pos x="181" y="55"/>
              </a:cxn>
              <a:cxn ang="0">
                <a:pos x="229" y="103"/>
              </a:cxn>
              <a:cxn ang="0">
                <a:pos x="265" y="115"/>
              </a:cxn>
              <a:cxn ang="0">
                <a:pos x="265" y="211"/>
              </a:cxn>
              <a:cxn ang="0">
                <a:pos x="193" y="223"/>
              </a:cxn>
              <a:cxn ang="0">
                <a:pos x="169" y="307"/>
              </a:cxn>
              <a:cxn ang="0">
                <a:pos x="157" y="343"/>
              </a:cxn>
              <a:cxn ang="0">
                <a:pos x="121" y="343"/>
              </a:cxn>
            </a:cxnLst>
            <a:rect l="0" t="0" r="r" b="b"/>
            <a:pathLst>
              <a:path w="295" h="350">
                <a:moveTo>
                  <a:pt x="121" y="343"/>
                </a:moveTo>
                <a:cubicBezTo>
                  <a:pt x="117" y="299"/>
                  <a:pt x="129" y="251"/>
                  <a:pt x="109" y="211"/>
                </a:cubicBezTo>
                <a:cubicBezTo>
                  <a:pt x="71" y="135"/>
                  <a:pt x="49" y="277"/>
                  <a:pt x="49" y="259"/>
                </a:cubicBezTo>
                <a:cubicBezTo>
                  <a:pt x="49" y="195"/>
                  <a:pt x="55" y="203"/>
                  <a:pt x="97" y="175"/>
                </a:cubicBezTo>
                <a:cubicBezTo>
                  <a:pt x="66" y="81"/>
                  <a:pt x="120" y="205"/>
                  <a:pt x="13" y="151"/>
                </a:cubicBezTo>
                <a:cubicBezTo>
                  <a:pt x="0" y="145"/>
                  <a:pt x="25" y="123"/>
                  <a:pt x="37" y="115"/>
                </a:cubicBezTo>
                <a:cubicBezTo>
                  <a:pt x="51" y="106"/>
                  <a:pt x="69" y="107"/>
                  <a:pt x="85" y="103"/>
                </a:cubicBezTo>
                <a:cubicBezTo>
                  <a:pt x="101" y="107"/>
                  <a:pt x="122" y="128"/>
                  <a:pt x="133" y="115"/>
                </a:cubicBezTo>
                <a:cubicBezTo>
                  <a:pt x="191" y="46"/>
                  <a:pt x="99" y="0"/>
                  <a:pt x="181" y="55"/>
                </a:cubicBezTo>
                <a:cubicBezTo>
                  <a:pt x="203" y="187"/>
                  <a:pt x="168" y="113"/>
                  <a:pt x="229" y="103"/>
                </a:cubicBezTo>
                <a:cubicBezTo>
                  <a:pt x="241" y="101"/>
                  <a:pt x="253" y="111"/>
                  <a:pt x="265" y="115"/>
                </a:cubicBezTo>
                <a:cubicBezTo>
                  <a:pt x="274" y="141"/>
                  <a:pt x="295" y="185"/>
                  <a:pt x="265" y="211"/>
                </a:cubicBezTo>
                <a:cubicBezTo>
                  <a:pt x="247" y="227"/>
                  <a:pt x="217" y="219"/>
                  <a:pt x="193" y="223"/>
                </a:cubicBezTo>
                <a:cubicBezTo>
                  <a:pt x="164" y="309"/>
                  <a:pt x="199" y="202"/>
                  <a:pt x="169" y="307"/>
                </a:cubicBezTo>
                <a:cubicBezTo>
                  <a:pt x="166" y="319"/>
                  <a:pt x="167" y="335"/>
                  <a:pt x="157" y="343"/>
                </a:cubicBezTo>
                <a:cubicBezTo>
                  <a:pt x="147" y="350"/>
                  <a:pt x="133" y="343"/>
                  <a:pt x="121" y="343"/>
                </a:cubicBezTo>
                <a:close/>
              </a:path>
            </a:pathLst>
          </a:cu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4" name="Freeform 86"/>
          <p:cNvSpPr>
            <a:spLocks/>
          </p:cNvSpPr>
          <p:nvPr/>
        </p:nvSpPr>
        <p:spPr bwMode="auto">
          <a:xfrm>
            <a:off x="685800" y="6400800"/>
            <a:ext cx="468313" cy="555625"/>
          </a:xfrm>
          <a:custGeom>
            <a:avLst/>
            <a:gdLst/>
            <a:ahLst/>
            <a:cxnLst>
              <a:cxn ang="0">
                <a:pos x="121" y="343"/>
              </a:cxn>
              <a:cxn ang="0">
                <a:pos x="109" y="211"/>
              </a:cxn>
              <a:cxn ang="0">
                <a:pos x="49" y="259"/>
              </a:cxn>
              <a:cxn ang="0">
                <a:pos x="97" y="175"/>
              </a:cxn>
              <a:cxn ang="0">
                <a:pos x="13" y="151"/>
              </a:cxn>
              <a:cxn ang="0">
                <a:pos x="37" y="115"/>
              </a:cxn>
              <a:cxn ang="0">
                <a:pos x="85" y="103"/>
              </a:cxn>
              <a:cxn ang="0">
                <a:pos x="133" y="115"/>
              </a:cxn>
              <a:cxn ang="0">
                <a:pos x="181" y="55"/>
              </a:cxn>
              <a:cxn ang="0">
                <a:pos x="229" y="103"/>
              </a:cxn>
              <a:cxn ang="0">
                <a:pos x="265" y="115"/>
              </a:cxn>
              <a:cxn ang="0">
                <a:pos x="265" y="211"/>
              </a:cxn>
              <a:cxn ang="0">
                <a:pos x="193" y="223"/>
              </a:cxn>
              <a:cxn ang="0">
                <a:pos x="169" y="307"/>
              </a:cxn>
              <a:cxn ang="0">
                <a:pos x="157" y="343"/>
              </a:cxn>
              <a:cxn ang="0">
                <a:pos x="121" y="343"/>
              </a:cxn>
            </a:cxnLst>
            <a:rect l="0" t="0" r="r" b="b"/>
            <a:pathLst>
              <a:path w="295" h="350">
                <a:moveTo>
                  <a:pt x="121" y="343"/>
                </a:moveTo>
                <a:cubicBezTo>
                  <a:pt x="117" y="299"/>
                  <a:pt x="129" y="251"/>
                  <a:pt x="109" y="211"/>
                </a:cubicBezTo>
                <a:cubicBezTo>
                  <a:pt x="71" y="135"/>
                  <a:pt x="49" y="277"/>
                  <a:pt x="49" y="259"/>
                </a:cubicBezTo>
                <a:cubicBezTo>
                  <a:pt x="49" y="195"/>
                  <a:pt x="55" y="203"/>
                  <a:pt x="97" y="175"/>
                </a:cubicBezTo>
                <a:cubicBezTo>
                  <a:pt x="66" y="81"/>
                  <a:pt x="120" y="205"/>
                  <a:pt x="13" y="151"/>
                </a:cubicBezTo>
                <a:cubicBezTo>
                  <a:pt x="0" y="145"/>
                  <a:pt x="25" y="123"/>
                  <a:pt x="37" y="115"/>
                </a:cubicBezTo>
                <a:cubicBezTo>
                  <a:pt x="51" y="106"/>
                  <a:pt x="69" y="107"/>
                  <a:pt x="85" y="103"/>
                </a:cubicBezTo>
                <a:cubicBezTo>
                  <a:pt x="101" y="107"/>
                  <a:pt x="122" y="128"/>
                  <a:pt x="133" y="115"/>
                </a:cubicBezTo>
                <a:cubicBezTo>
                  <a:pt x="191" y="46"/>
                  <a:pt x="99" y="0"/>
                  <a:pt x="181" y="55"/>
                </a:cubicBezTo>
                <a:cubicBezTo>
                  <a:pt x="203" y="187"/>
                  <a:pt x="168" y="113"/>
                  <a:pt x="229" y="103"/>
                </a:cubicBezTo>
                <a:cubicBezTo>
                  <a:pt x="241" y="101"/>
                  <a:pt x="253" y="111"/>
                  <a:pt x="265" y="115"/>
                </a:cubicBezTo>
                <a:cubicBezTo>
                  <a:pt x="274" y="141"/>
                  <a:pt x="295" y="185"/>
                  <a:pt x="265" y="211"/>
                </a:cubicBezTo>
                <a:cubicBezTo>
                  <a:pt x="247" y="227"/>
                  <a:pt x="217" y="219"/>
                  <a:pt x="193" y="223"/>
                </a:cubicBezTo>
                <a:cubicBezTo>
                  <a:pt x="164" y="309"/>
                  <a:pt x="199" y="202"/>
                  <a:pt x="169" y="307"/>
                </a:cubicBezTo>
                <a:cubicBezTo>
                  <a:pt x="166" y="319"/>
                  <a:pt x="167" y="335"/>
                  <a:pt x="157" y="343"/>
                </a:cubicBezTo>
                <a:cubicBezTo>
                  <a:pt x="147" y="350"/>
                  <a:pt x="133" y="343"/>
                  <a:pt x="121" y="343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5" name="Freeform 87"/>
          <p:cNvSpPr>
            <a:spLocks/>
          </p:cNvSpPr>
          <p:nvPr/>
        </p:nvSpPr>
        <p:spPr bwMode="auto">
          <a:xfrm>
            <a:off x="8001000" y="6400800"/>
            <a:ext cx="468313" cy="555625"/>
          </a:xfrm>
          <a:custGeom>
            <a:avLst/>
            <a:gdLst/>
            <a:ahLst/>
            <a:cxnLst>
              <a:cxn ang="0">
                <a:pos x="121" y="343"/>
              </a:cxn>
              <a:cxn ang="0">
                <a:pos x="109" y="211"/>
              </a:cxn>
              <a:cxn ang="0">
                <a:pos x="49" y="259"/>
              </a:cxn>
              <a:cxn ang="0">
                <a:pos x="97" y="175"/>
              </a:cxn>
              <a:cxn ang="0">
                <a:pos x="13" y="151"/>
              </a:cxn>
              <a:cxn ang="0">
                <a:pos x="37" y="115"/>
              </a:cxn>
              <a:cxn ang="0">
                <a:pos x="85" y="103"/>
              </a:cxn>
              <a:cxn ang="0">
                <a:pos x="133" y="115"/>
              </a:cxn>
              <a:cxn ang="0">
                <a:pos x="181" y="55"/>
              </a:cxn>
              <a:cxn ang="0">
                <a:pos x="229" y="103"/>
              </a:cxn>
              <a:cxn ang="0">
                <a:pos x="265" y="115"/>
              </a:cxn>
              <a:cxn ang="0">
                <a:pos x="265" y="211"/>
              </a:cxn>
              <a:cxn ang="0">
                <a:pos x="193" y="223"/>
              </a:cxn>
              <a:cxn ang="0">
                <a:pos x="169" y="307"/>
              </a:cxn>
              <a:cxn ang="0">
                <a:pos x="157" y="343"/>
              </a:cxn>
              <a:cxn ang="0">
                <a:pos x="121" y="343"/>
              </a:cxn>
            </a:cxnLst>
            <a:rect l="0" t="0" r="r" b="b"/>
            <a:pathLst>
              <a:path w="295" h="350">
                <a:moveTo>
                  <a:pt x="121" y="343"/>
                </a:moveTo>
                <a:cubicBezTo>
                  <a:pt x="117" y="299"/>
                  <a:pt x="129" y="251"/>
                  <a:pt x="109" y="211"/>
                </a:cubicBezTo>
                <a:cubicBezTo>
                  <a:pt x="71" y="135"/>
                  <a:pt x="49" y="277"/>
                  <a:pt x="49" y="259"/>
                </a:cubicBezTo>
                <a:cubicBezTo>
                  <a:pt x="49" y="195"/>
                  <a:pt x="55" y="203"/>
                  <a:pt x="97" y="175"/>
                </a:cubicBezTo>
                <a:cubicBezTo>
                  <a:pt x="66" y="81"/>
                  <a:pt x="120" y="205"/>
                  <a:pt x="13" y="151"/>
                </a:cubicBezTo>
                <a:cubicBezTo>
                  <a:pt x="0" y="145"/>
                  <a:pt x="25" y="123"/>
                  <a:pt x="37" y="115"/>
                </a:cubicBezTo>
                <a:cubicBezTo>
                  <a:pt x="51" y="106"/>
                  <a:pt x="69" y="107"/>
                  <a:pt x="85" y="103"/>
                </a:cubicBezTo>
                <a:cubicBezTo>
                  <a:pt x="101" y="107"/>
                  <a:pt x="122" y="128"/>
                  <a:pt x="133" y="115"/>
                </a:cubicBezTo>
                <a:cubicBezTo>
                  <a:pt x="191" y="46"/>
                  <a:pt x="99" y="0"/>
                  <a:pt x="181" y="55"/>
                </a:cubicBezTo>
                <a:cubicBezTo>
                  <a:pt x="203" y="187"/>
                  <a:pt x="168" y="113"/>
                  <a:pt x="229" y="103"/>
                </a:cubicBezTo>
                <a:cubicBezTo>
                  <a:pt x="241" y="101"/>
                  <a:pt x="253" y="111"/>
                  <a:pt x="265" y="115"/>
                </a:cubicBezTo>
                <a:cubicBezTo>
                  <a:pt x="274" y="141"/>
                  <a:pt x="295" y="185"/>
                  <a:pt x="265" y="211"/>
                </a:cubicBezTo>
                <a:cubicBezTo>
                  <a:pt x="247" y="227"/>
                  <a:pt x="217" y="219"/>
                  <a:pt x="193" y="223"/>
                </a:cubicBezTo>
                <a:cubicBezTo>
                  <a:pt x="164" y="309"/>
                  <a:pt x="199" y="202"/>
                  <a:pt x="169" y="307"/>
                </a:cubicBezTo>
                <a:cubicBezTo>
                  <a:pt x="166" y="319"/>
                  <a:pt x="167" y="335"/>
                  <a:pt x="157" y="343"/>
                </a:cubicBezTo>
                <a:cubicBezTo>
                  <a:pt x="147" y="350"/>
                  <a:pt x="133" y="343"/>
                  <a:pt x="121" y="343"/>
                </a:cubicBezTo>
                <a:close/>
              </a:path>
            </a:pathLst>
          </a:cu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6" name="Freeform 88"/>
          <p:cNvSpPr>
            <a:spLocks/>
          </p:cNvSpPr>
          <p:nvPr/>
        </p:nvSpPr>
        <p:spPr bwMode="auto">
          <a:xfrm>
            <a:off x="6248400" y="6400800"/>
            <a:ext cx="468313" cy="555625"/>
          </a:xfrm>
          <a:custGeom>
            <a:avLst/>
            <a:gdLst/>
            <a:ahLst/>
            <a:cxnLst>
              <a:cxn ang="0">
                <a:pos x="121" y="343"/>
              </a:cxn>
              <a:cxn ang="0">
                <a:pos x="109" y="211"/>
              </a:cxn>
              <a:cxn ang="0">
                <a:pos x="49" y="259"/>
              </a:cxn>
              <a:cxn ang="0">
                <a:pos x="97" y="175"/>
              </a:cxn>
              <a:cxn ang="0">
                <a:pos x="13" y="151"/>
              </a:cxn>
              <a:cxn ang="0">
                <a:pos x="37" y="115"/>
              </a:cxn>
              <a:cxn ang="0">
                <a:pos x="85" y="103"/>
              </a:cxn>
              <a:cxn ang="0">
                <a:pos x="133" y="115"/>
              </a:cxn>
              <a:cxn ang="0">
                <a:pos x="181" y="55"/>
              </a:cxn>
              <a:cxn ang="0">
                <a:pos x="229" y="103"/>
              </a:cxn>
              <a:cxn ang="0">
                <a:pos x="265" y="115"/>
              </a:cxn>
              <a:cxn ang="0">
                <a:pos x="265" y="211"/>
              </a:cxn>
              <a:cxn ang="0">
                <a:pos x="193" y="223"/>
              </a:cxn>
              <a:cxn ang="0">
                <a:pos x="169" y="307"/>
              </a:cxn>
              <a:cxn ang="0">
                <a:pos x="157" y="343"/>
              </a:cxn>
              <a:cxn ang="0">
                <a:pos x="121" y="343"/>
              </a:cxn>
            </a:cxnLst>
            <a:rect l="0" t="0" r="r" b="b"/>
            <a:pathLst>
              <a:path w="295" h="350">
                <a:moveTo>
                  <a:pt x="121" y="343"/>
                </a:moveTo>
                <a:cubicBezTo>
                  <a:pt x="117" y="299"/>
                  <a:pt x="129" y="251"/>
                  <a:pt x="109" y="211"/>
                </a:cubicBezTo>
                <a:cubicBezTo>
                  <a:pt x="71" y="135"/>
                  <a:pt x="49" y="277"/>
                  <a:pt x="49" y="259"/>
                </a:cubicBezTo>
                <a:cubicBezTo>
                  <a:pt x="49" y="195"/>
                  <a:pt x="55" y="203"/>
                  <a:pt x="97" y="175"/>
                </a:cubicBezTo>
                <a:cubicBezTo>
                  <a:pt x="66" y="81"/>
                  <a:pt x="120" y="205"/>
                  <a:pt x="13" y="151"/>
                </a:cubicBezTo>
                <a:cubicBezTo>
                  <a:pt x="0" y="145"/>
                  <a:pt x="25" y="123"/>
                  <a:pt x="37" y="115"/>
                </a:cubicBezTo>
                <a:cubicBezTo>
                  <a:pt x="51" y="106"/>
                  <a:pt x="69" y="107"/>
                  <a:pt x="85" y="103"/>
                </a:cubicBezTo>
                <a:cubicBezTo>
                  <a:pt x="101" y="107"/>
                  <a:pt x="122" y="128"/>
                  <a:pt x="133" y="115"/>
                </a:cubicBezTo>
                <a:cubicBezTo>
                  <a:pt x="191" y="46"/>
                  <a:pt x="99" y="0"/>
                  <a:pt x="181" y="55"/>
                </a:cubicBezTo>
                <a:cubicBezTo>
                  <a:pt x="203" y="187"/>
                  <a:pt x="168" y="113"/>
                  <a:pt x="229" y="103"/>
                </a:cubicBezTo>
                <a:cubicBezTo>
                  <a:pt x="241" y="101"/>
                  <a:pt x="253" y="111"/>
                  <a:pt x="265" y="115"/>
                </a:cubicBezTo>
                <a:cubicBezTo>
                  <a:pt x="274" y="141"/>
                  <a:pt x="295" y="185"/>
                  <a:pt x="265" y="211"/>
                </a:cubicBezTo>
                <a:cubicBezTo>
                  <a:pt x="247" y="227"/>
                  <a:pt x="217" y="219"/>
                  <a:pt x="193" y="223"/>
                </a:cubicBezTo>
                <a:cubicBezTo>
                  <a:pt x="164" y="309"/>
                  <a:pt x="199" y="202"/>
                  <a:pt x="169" y="307"/>
                </a:cubicBezTo>
                <a:cubicBezTo>
                  <a:pt x="166" y="319"/>
                  <a:pt x="167" y="335"/>
                  <a:pt x="157" y="343"/>
                </a:cubicBezTo>
                <a:cubicBezTo>
                  <a:pt x="147" y="350"/>
                  <a:pt x="133" y="343"/>
                  <a:pt x="121" y="343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2971800" y="11430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5" name="AutoShape 49"/>
          <p:cNvSpPr>
            <a:spLocks noChangeArrowheads="1"/>
          </p:cNvSpPr>
          <p:nvPr/>
        </p:nvSpPr>
        <p:spPr bwMode="auto">
          <a:xfrm>
            <a:off x="609600" y="11430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38100">
            <a:solidFill>
              <a:srgbClr val="66FF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AutoShape 49"/>
          <p:cNvSpPr>
            <a:spLocks noChangeArrowheads="1"/>
          </p:cNvSpPr>
          <p:nvPr/>
        </p:nvSpPr>
        <p:spPr bwMode="auto">
          <a:xfrm>
            <a:off x="1600200" y="14478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38100">
            <a:solidFill>
              <a:srgbClr val="66FF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AutoShape 49"/>
          <p:cNvSpPr>
            <a:spLocks noChangeArrowheads="1"/>
          </p:cNvSpPr>
          <p:nvPr/>
        </p:nvSpPr>
        <p:spPr bwMode="auto">
          <a:xfrm>
            <a:off x="4191000" y="4572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38100">
            <a:solidFill>
              <a:srgbClr val="66FF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Freeform 85"/>
          <p:cNvSpPr>
            <a:spLocks/>
          </p:cNvSpPr>
          <p:nvPr/>
        </p:nvSpPr>
        <p:spPr bwMode="auto">
          <a:xfrm>
            <a:off x="2819400" y="6302375"/>
            <a:ext cx="468313" cy="555625"/>
          </a:xfrm>
          <a:custGeom>
            <a:avLst/>
            <a:gdLst/>
            <a:ahLst/>
            <a:cxnLst>
              <a:cxn ang="0">
                <a:pos x="121" y="343"/>
              </a:cxn>
              <a:cxn ang="0">
                <a:pos x="109" y="211"/>
              </a:cxn>
              <a:cxn ang="0">
                <a:pos x="49" y="259"/>
              </a:cxn>
              <a:cxn ang="0">
                <a:pos x="97" y="175"/>
              </a:cxn>
              <a:cxn ang="0">
                <a:pos x="13" y="151"/>
              </a:cxn>
              <a:cxn ang="0">
                <a:pos x="37" y="115"/>
              </a:cxn>
              <a:cxn ang="0">
                <a:pos x="85" y="103"/>
              </a:cxn>
              <a:cxn ang="0">
                <a:pos x="133" y="115"/>
              </a:cxn>
              <a:cxn ang="0">
                <a:pos x="181" y="55"/>
              </a:cxn>
              <a:cxn ang="0">
                <a:pos x="229" y="103"/>
              </a:cxn>
              <a:cxn ang="0">
                <a:pos x="265" y="115"/>
              </a:cxn>
              <a:cxn ang="0">
                <a:pos x="265" y="211"/>
              </a:cxn>
              <a:cxn ang="0">
                <a:pos x="193" y="223"/>
              </a:cxn>
              <a:cxn ang="0">
                <a:pos x="169" y="307"/>
              </a:cxn>
              <a:cxn ang="0">
                <a:pos x="157" y="343"/>
              </a:cxn>
              <a:cxn ang="0">
                <a:pos x="121" y="343"/>
              </a:cxn>
            </a:cxnLst>
            <a:rect l="0" t="0" r="r" b="b"/>
            <a:pathLst>
              <a:path w="295" h="350">
                <a:moveTo>
                  <a:pt x="121" y="343"/>
                </a:moveTo>
                <a:cubicBezTo>
                  <a:pt x="117" y="299"/>
                  <a:pt x="129" y="251"/>
                  <a:pt x="109" y="211"/>
                </a:cubicBezTo>
                <a:cubicBezTo>
                  <a:pt x="71" y="135"/>
                  <a:pt x="49" y="277"/>
                  <a:pt x="49" y="259"/>
                </a:cubicBezTo>
                <a:cubicBezTo>
                  <a:pt x="49" y="195"/>
                  <a:pt x="55" y="203"/>
                  <a:pt x="97" y="175"/>
                </a:cubicBezTo>
                <a:cubicBezTo>
                  <a:pt x="66" y="81"/>
                  <a:pt x="120" y="205"/>
                  <a:pt x="13" y="151"/>
                </a:cubicBezTo>
                <a:cubicBezTo>
                  <a:pt x="0" y="145"/>
                  <a:pt x="25" y="123"/>
                  <a:pt x="37" y="115"/>
                </a:cubicBezTo>
                <a:cubicBezTo>
                  <a:pt x="51" y="106"/>
                  <a:pt x="69" y="107"/>
                  <a:pt x="85" y="103"/>
                </a:cubicBezTo>
                <a:cubicBezTo>
                  <a:pt x="101" y="107"/>
                  <a:pt x="122" y="128"/>
                  <a:pt x="133" y="115"/>
                </a:cubicBezTo>
                <a:cubicBezTo>
                  <a:pt x="191" y="46"/>
                  <a:pt x="99" y="0"/>
                  <a:pt x="181" y="55"/>
                </a:cubicBezTo>
                <a:cubicBezTo>
                  <a:pt x="203" y="187"/>
                  <a:pt x="168" y="113"/>
                  <a:pt x="229" y="103"/>
                </a:cubicBezTo>
                <a:cubicBezTo>
                  <a:pt x="241" y="101"/>
                  <a:pt x="253" y="111"/>
                  <a:pt x="265" y="115"/>
                </a:cubicBezTo>
                <a:cubicBezTo>
                  <a:pt x="274" y="141"/>
                  <a:pt x="295" y="185"/>
                  <a:pt x="265" y="211"/>
                </a:cubicBezTo>
                <a:cubicBezTo>
                  <a:pt x="247" y="227"/>
                  <a:pt x="217" y="219"/>
                  <a:pt x="193" y="223"/>
                </a:cubicBezTo>
                <a:cubicBezTo>
                  <a:pt x="164" y="309"/>
                  <a:pt x="199" y="202"/>
                  <a:pt x="169" y="307"/>
                </a:cubicBezTo>
                <a:cubicBezTo>
                  <a:pt x="166" y="319"/>
                  <a:pt x="167" y="335"/>
                  <a:pt x="157" y="343"/>
                </a:cubicBezTo>
                <a:cubicBezTo>
                  <a:pt x="147" y="350"/>
                  <a:pt x="133" y="343"/>
                  <a:pt x="121" y="343"/>
                </a:cubicBezTo>
                <a:close/>
              </a:path>
            </a:pathLst>
          </a:cu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" name="Freeform 85"/>
          <p:cNvSpPr>
            <a:spLocks/>
          </p:cNvSpPr>
          <p:nvPr/>
        </p:nvSpPr>
        <p:spPr bwMode="auto">
          <a:xfrm>
            <a:off x="838200" y="4953000"/>
            <a:ext cx="468313" cy="555625"/>
          </a:xfrm>
          <a:custGeom>
            <a:avLst/>
            <a:gdLst/>
            <a:ahLst/>
            <a:cxnLst>
              <a:cxn ang="0">
                <a:pos x="121" y="343"/>
              </a:cxn>
              <a:cxn ang="0">
                <a:pos x="109" y="211"/>
              </a:cxn>
              <a:cxn ang="0">
                <a:pos x="49" y="259"/>
              </a:cxn>
              <a:cxn ang="0">
                <a:pos x="97" y="175"/>
              </a:cxn>
              <a:cxn ang="0">
                <a:pos x="13" y="151"/>
              </a:cxn>
              <a:cxn ang="0">
                <a:pos x="37" y="115"/>
              </a:cxn>
              <a:cxn ang="0">
                <a:pos x="85" y="103"/>
              </a:cxn>
              <a:cxn ang="0">
                <a:pos x="133" y="115"/>
              </a:cxn>
              <a:cxn ang="0">
                <a:pos x="181" y="55"/>
              </a:cxn>
              <a:cxn ang="0">
                <a:pos x="229" y="103"/>
              </a:cxn>
              <a:cxn ang="0">
                <a:pos x="265" y="115"/>
              </a:cxn>
              <a:cxn ang="0">
                <a:pos x="265" y="211"/>
              </a:cxn>
              <a:cxn ang="0">
                <a:pos x="193" y="223"/>
              </a:cxn>
              <a:cxn ang="0">
                <a:pos x="169" y="307"/>
              </a:cxn>
              <a:cxn ang="0">
                <a:pos x="157" y="343"/>
              </a:cxn>
              <a:cxn ang="0">
                <a:pos x="121" y="343"/>
              </a:cxn>
            </a:cxnLst>
            <a:rect l="0" t="0" r="r" b="b"/>
            <a:pathLst>
              <a:path w="295" h="350">
                <a:moveTo>
                  <a:pt x="121" y="343"/>
                </a:moveTo>
                <a:cubicBezTo>
                  <a:pt x="117" y="299"/>
                  <a:pt x="129" y="251"/>
                  <a:pt x="109" y="211"/>
                </a:cubicBezTo>
                <a:cubicBezTo>
                  <a:pt x="71" y="135"/>
                  <a:pt x="49" y="277"/>
                  <a:pt x="49" y="259"/>
                </a:cubicBezTo>
                <a:cubicBezTo>
                  <a:pt x="49" y="195"/>
                  <a:pt x="55" y="203"/>
                  <a:pt x="97" y="175"/>
                </a:cubicBezTo>
                <a:cubicBezTo>
                  <a:pt x="66" y="81"/>
                  <a:pt x="120" y="205"/>
                  <a:pt x="13" y="151"/>
                </a:cubicBezTo>
                <a:cubicBezTo>
                  <a:pt x="0" y="145"/>
                  <a:pt x="25" y="123"/>
                  <a:pt x="37" y="115"/>
                </a:cubicBezTo>
                <a:cubicBezTo>
                  <a:pt x="51" y="106"/>
                  <a:pt x="69" y="107"/>
                  <a:pt x="85" y="103"/>
                </a:cubicBezTo>
                <a:cubicBezTo>
                  <a:pt x="101" y="107"/>
                  <a:pt x="122" y="128"/>
                  <a:pt x="133" y="115"/>
                </a:cubicBezTo>
                <a:cubicBezTo>
                  <a:pt x="191" y="46"/>
                  <a:pt x="99" y="0"/>
                  <a:pt x="181" y="55"/>
                </a:cubicBezTo>
                <a:cubicBezTo>
                  <a:pt x="203" y="187"/>
                  <a:pt x="168" y="113"/>
                  <a:pt x="229" y="103"/>
                </a:cubicBezTo>
                <a:cubicBezTo>
                  <a:pt x="241" y="101"/>
                  <a:pt x="253" y="111"/>
                  <a:pt x="265" y="115"/>
                </a:cubicBezTo>
                <a:cubicBezTo>
                  <a:pt x="274" y="141"/>
                  <a:pt x="295" y="185"/>
                  <a:pt x="265" y="211"/>
                </a:cubicBezTo>
                <a:cubicBezTo>
                  <a:pt x="247" y="227"/>
                  <a:pt x="217" y="219"/>
                  <a:pt x="193" y="223"/>
                </a:cubicBezTo>
                <a:cubicBezTo>
                  <a:pt x="164" y="309"/>
                  <a:pt x="199" y="202"/>
                  <a:pt x="169" y="307"/>
                </a:cubicBezTo>
                <a:cubicBezTo>
                  <a:pt x="166" y="319"/>
                  <a:pt x="167" y="335"/>
                  <a:pt x="157" y="343"/>
                </a:cubicBezTo>
                <a:cubicBezTo>
                  <a:pt x="147" y="350"/>
                  <a:pt x="133" y="343"/>
                  <a:pt x="121" y="343"/>
                </a:cubicBezTo>
                <a:close/>
              </a:path>
            </a:pathLst>
          </a:cu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Freeform 81"/>
          <p:cNvSpPr>
            <a:spLocks/>
          </p:cNvSpPr>
          <p:nvPr/>
        </p:nvSpPr>
        <p:spPr bwMode="auto">
          <a:xfrm>
            <a:off x="6629400" y="4800600"/>
            <a:ext cx="468313" cy="555625"/>
          </a:xfrm>
          <a:custGeom>
            <a:avLst/>
            <a:gdLst/>
            <a:ahLst/>
            <a:cxnLst>
              <a:cxn ang="0">
                <a:pos x="121" y="343"/>
              </a:cxn>
              <a:cxn ang="0">
                <a:pos x="109" y="211"/>
              </a:cxn>
              <a:cxn ang="0">
                <a:pos x="49" y="259"/>
              </a:cxn>
              <a:cxn ang="0">
                <a:pos x="97" y="175"/>
              </a:cxn>
              <a:cxn ang="0">
                <a:pos x="13" y="151"/>
              </a:cxn>
              <a:cxn ang="0">
                <a:pos x="37" y="115"/>
              </a:cxn>
              <a:cxn ang="0">
                <a:pos x="85" y="103"/>
              </a:cxn>
              <a:cxn ang="0">
                <a:pos x="133" y="115"/>
              </a:cxn>
              <a:cxn ang="0">
                <a:pos x="181" y="55"/>
              </a:cxn>
              <a:cxn ang="0">
                <a:pos x="229" y="103"/>
              </a:cxn>
              <a:cxn ang="0">
                <a:pos x="265" y="115"/>
              </a:cxn>
              <a:cxn ang="0">
                <a:pos x="265" y="211"/>
              </a:cxn>
              <a:cxn ang="0">
                <a:pos x="193" y="223"/>
              </a:cxn>
              <a:cxn ang="0">
                <a:pos x="169" y="307"/>
              </a:cxn>
              <a:cxn ang="0">
                <a:pos x="157" y="343"/>
              </a:cxn>
              <a:cxn ang="0">
                <a:pos x="121" y="343"/>
              </a:cxn>
            </a:cxnLst>
            <a:rect l="0" t="0" r="r" b="b"/>
            <a:pathLst>
              <a:path w="295" h="350">
                <a:moveTo>
                  <a:pt x="121" y="343"/>
                </a:moveTo>
                <a:cubicBezTo>
                  <a:pt x="117" y="299"/>
                  <a:pt x="129" y="251"/>
                  <a:pt x="109" y="211"/>
                </a:cubicBezTo>
                <a:cubicBezTo>
                  <a:pt x="71" y="135"/>
                  <a:pt x="49" y="277"/>
                  <a:pt x="49" y="259"/>
                </a:cubicBezTo>
                <a:cubicBezTo>
                  <a:pt x="49" y="195"/>
                  <a:pt x="55" y="203"/>
                  <a:pt x="97" y="175"/>
                </a:cubicBezTo>
                <a:cubicBezTo>
                  <a:pt x="66" y="81"/>
                  <a:pt x="120" y="205"/>
                  <a:pt x="13" y="151"/>
                </a:cubicBezTo>
                <a:cubicBezTo>
                  <a:pt x="0" y="145"/>
                  <a:pt x="25" y="123"/>
                  <a:pt x="37" y="115"/>
                </a:cubicBezTo>
                <a:cubicBezTo>
                  <a:pt x="51" y="106"/>
                  <a:pt x="69" y="107"/>
                  <a:pt x="85" y="103"/>
                </a:cubicBezTo>
                <a:cubicBezTo>
                  <a:pt x="101" y="107"/>
                  <a:pt x="122" y="128"/>
                  <a:pt x="133" y="115"/>
                </a:cubicBezTo>
                <a:cubicBezTo>
                  <a:pt x="191" y="46"/>
                  <a:pt x="99" y="0"/>
                  <a:pt x="181" y="55"/>
                </a:cubicBezTo>
                <a:cubicBezTo>
                  <a:pt x="203" y="187"/>
                  <a:pt x="168" y="113"/>
                  <a:pt x="229" y="103"/>
                </a:cubicBezTo>
                <a:cubicBezTo>
                  <a:pt x="241" y="101"/>
                  <a:pt x="253" y="111"/>
                  <a:pt x="265" y="115"/>
                </a:cubicBezTo>
                <a:cubicBezTo>
                  <a:pt x="274" y="141"/>
                  <a:pt x="295" y="185"/>
                  <a:pt x="265" y="211"/>
                </a:cubicBezTo>
                <a:cubicBezTo>
                  <a:pt x="247" y="227"/>
                  <a:pt x="217" y="219"/>
                  <a:pt x="193" y="223"/>
                </a:cubicBezTo>
                <a:cubicBezTo>
                  <a:pt x="164" y="309"/>
                  <a:pt x="199" y="202"/>
                  <a:pt x="169" y="307"/>
                </a:cubicBezTo>
                <a:cubicBezTo>
                  <a:pt x="166" y="319"/>
                  <a:pt x="167" y="335"/>
                  <a:pt x="157" y="343"/>
                </a:cubicBezTo>
                <a:cubicBezTo>
                  <a:pt x="147" y="350"/>
                  <a:pt x="133" y="343"/>
                  <a:pt x="121" y="343"/>
                </a:cubicBez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Freeform 81"/>
          <p:cNvSpPr>
            <a:spLocks/>
          </p:cNvSpPr>
          <p:nvPr/>
        </p:nvSpPr>
        <p:spPr bwMode="auto">
          <a:xfrm>
            <a:off x="8382000" y="4572000"/>
            <a:ext cx="468313" cy="555625"/>
          </a:xfrm>
          <a:custGeom>
            <a:avLst/>
            <a:gdLst/>
            <a:ahLst/>
            <a:cxnLst>
              <a:cxn ang="0">
                <a:pos x="121" y="343"/>
              </a:cxn>
              <a:cxn ang="0">
                <a:pos x="109" y="211"/>
              </a:cxn>
              <a:cxn ang="0">
                <a:pos x="49" y="259"/>
              </a:cxn>
              <a:cxn ang="0">
                <a:pos x="97" y="175"/>
              </a:cxn>
              <a:cxn ang="0">
                <a:pos x="13" y="151"/>
              </a:cxn>
              <a:cxn ang="0">
                <a:pos x="37" y="115"/>
              </a:cxn>
              <a:cxn ang="0">
                <a:pos x="85" y="103"/>
              </a:cxn>
              <a:cxn ang="0">
                <a:pos x="133" y="115"/>
              </a:cxn>
              <a:cxn ang="0">
                <a:pos x="181" y="55"/>
              </a:cxn>
              <a:cxn ang="0">
                <a:pos x="229" y="103"/>
              </a:cxn>
              <a:cxn ang="0">
                <a:pos x="265" y="115"/>
              </a:cxn>
              <a:cxn ang="0">
                <a:pos x="265" y="211"/>
              </a:cxn>
              <a:cxn ang="0">
                <a:pos x="193" y="223"/>
              </a:cxn>
              <a:cxn ang="0">
                <a:pos x="169" y="307"/>
              </a:cxn>
              <a:cxn ang="0">
                <a:pos x="157" y="343"/>
              </a:cxn>
              <a:cxn ang="0">
                <a:pos x="121" y="343"/>
              </a:cxn>
            </a:cxnLst>
            <a:rect l="0" t="0" r="r" b="b"/>
            <a:pathLst>
              <a:path w="295" h="350">
                <a:moveTo>
                  <a:pt x="121" y="343"/>
                </a:moveTo>
                <a:cubicBezTo>
                  <a:pt x="117" y="299"/>
                  <a:pt x="129" y="251"/>
                  <a:pt x="109" y="211"/>
                </a:cubicBezTo>
                <a:cubicBezTo>
                  <a:pt x="71" y="135"/>
                  <a:pt x="49" y="277"/>
                  <a:pt x="49" y="259"/>
                </a:cubicBezTo>
                <a:cubicBezTo>
                  <a:pt x="49" y="195"/>
                  <a:pt x="55" y="203"/>
                  <a:pt x="97" y="175"/>
                </a:cubicBezTo>
                <a:cubicBezTo>
                  <a:pt x="66" y="81"/>
                  <a:pt x="120" y="205"/>
                  <a:pt x="13" y="151"/>
                </a:cubicBezTo>
                <a:cubicBezTo>
                  <a:pt x="0" y="145"/>
                  <a:pt x="25" y="123"/>
                  <a:pt x="37" y="115"/>
                </a:cubicBezTo>
                <a:cubicBezTo>
                  <a:pt x="51" y="106"/>
                  <a:pt x="69" y="107"/>
                  <a:pt x="85" y="103"/>
                </a:cubicBezTo>
                <a:cubicBezTo>
                  <a:pt x="101" y="107"/>
                  <a:pt x="122" y="128"/>
                  <a:pt x="133" y="115"/>
                </a:cubicBezTo>
                <a:cubicBezTo>
                  <a:pt x="191" y="46"/>
                  <a:pt x="99" y="0"/>
                  <a:pt x="181" y="55"/>
                </a:cubicBezTo>
                <a:cubicBezTo>
                  <a:pt x="203" y="187"/>
                  <a:pt x="168" y="113"/>
                  <a:pt x="229" y="103"/>
                </a:cubicBezTo>
                <a:cubicBezTo>
                  <a:pt x="241" y="101"/>
                  <a:pt x="253" y="111"/>
                  <a:pt x="265" y="115"/>
                </a:cubicBezTo>
                <a:cubicBezTo>
                  <a:pt x="274" y="141"/>
                  <a:pt x="295" y="185"/>
                  <a:pt x="265" y="211"/>
                </a:cubicBezTo>
                <a:cubicBezTo>
                  <a:pt x="247" y="227"/>
                  <a:pt x="217" y="219"/>
                  <a:pt x="193" y="223"/>
                </a:cubicBezTo>
                <a:cubicBezTo>
                  <a:pt x="164" y="309"/>
                  <a:pt x="199" y="202"/>
                  <a:pt x="169" y="307"/>
                </a:cubicBezTo>
                <a:cubicBezTo>
                  <a:pt x="166" y="319"/>
                  <a:pt x="167" y="335"/>
                  <a:pt x="157" y="343"/>
                </a:cubicBezTo>
                <a:cubicBezTo>
                  <a:pt x="147" y="350"/>
                  <a:pt x="133" y="343"/>
                  <a:pt x="121" y="343"/>
                </a:cubicBez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AutoShape 32"/>
          <p:cNvSpPr>
            <a:spLocks noChangeArrowheads="1"/>
          </p:cNvSpPr>
          <p:nvPr/>
        </p:nvSpPr>
        <p:spPr bwMode="auto">
          <a:xfrm>
            <a:off x="8534400" y="15240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38100">
            <a:solidFill>
              <a:srgbClr val="66FF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AutoShape 32"/>
          <p:cNvSpPr>
            <a:spLocks noChangeArrowheads="1"/>
          </p:cNvSpPr>
          <p:nvPr/>
        </p:nvSpPr>
        <p:spPr bwMode="auto">
          <a:xfrm>
            <a:off x="7543800" y="28194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38100">
            <a:solidFill>
              <a:srgbClr val="66FF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AutoShape 32"/>
          <p:cNvSpPr>
            <a:spLocks noChangeArrowheads="1"/>
          </p:cNvSpPr>
          <p:nvPr/>
        </p:nvSpPr>
        <p:spPr bwMode="auto">
          <a:xfrm>
            <a:off x="7162800" y="12954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38100">
            <a:solidFill>
              <a:srgbClr val="66FF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AutoShape 64"/>
          <p:cNvSpPr>
            <a:spLocks noChangeArrowheads="1"/>
          </p:cNvSpPr>
          <p:nvPr/>
        </p:nvSpPr>
        <p:spPr bwMode="auto">
          <a:xfrm>
            <a:off x="5029200" y="2133600"/>
            <a:ext cx="685800" cy="685800"/>
          </a:xfrm>
          <a:prstGeom prst="sun">
            <a:avLst>
              <a:gd name="adj" fmla="val 25000"/>
            </a:avLst>
          </a:prstGeom>
          <a:solidFill>
            <a:srgbClr val="66FF33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AutoShape 49"/>
          <p:cNvSpPr>
            <a:spLocks noChangeArrowheads="1"/>
          </p:cNvSpPr>
          <p:nvPr/>
        </p:nvSpPr>
        <p:spPr bwMode="auto">
          <a:xfrm>
            <a:off x="228600" y="5334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38100">
            <a:solidFill>
              <a:srgbClr val="66FF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AutoShape 43"/>
          <p:cNvSpPr>
            <a:spLocks noChangeArrowheads="1"/>
          </p:cNvSpPr>
          <p:nvPr/>
        </p:nvSpPr>
        <p:spPr bwMode="auto">
          <a:xfrm>
            <a:off x="7086600" y="533400"/>
            <a:ext cx="609600" cy="609600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AutoShape 43"/>
          <p:cNvSpPr>
            <a:spLocks noChangeArrowheads="1"/>
          </p:cNvSpPr>
          <p:nvPr/>
        </p:nvSpPr>
        <p:spPr bwMode="auto">
          <a:xfrm>
            <a:off x="2438400" y="1828800"/>
            <a:ext cx="609600" cy="609600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AutoShape 43"/>
          <p:cNvSpPr>
            <a:spLocks noChangeArrowheads="1"/>
          </p:cNvSpPr>
          <p:nvPr/>
        </p:nvSpPr>
        <p:spPr bwMode="auto">
          <a:xfrm>
            <a:off x="5562600" y="1676400"/>
            <a:ext cx="609600" cy="609600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AutoShape 43"/>
          <p:cNvSpPr>
            <a:spLocks noChangeArrowheads="1"/>
          </p:cNvSpPr>
          <p:nvPr/>
        </p:nvSpPr>
        <p:spPr bwMode="auto">
          <a:xfrm>
            <a:off x="5715000" y="3048000"/>
            <a:ext cx="609600" cy="609600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AutoShape 49"/>
          <p:cNvSpPr>
            <a:spLocks noChangeArrowheads="1"/>
          </p:cNvSpPr>
          <p:nvPr/>
        </p:nvSpPr>
        <p:spPr bwMode="auto">
          <a:xfrm>
            <a:off x="0" y="15240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38100">
            <a:solidFill>
              <a:srgbClr val="66FF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AutoShape 30"/>
          <p:cNvSpPr>
            <a:spLocks noChangeArrowheads="1"/>
          </p:cNvSpPr>
          <p:nvPr/>
        </p:nvSpPr>
        <p:spPr bwMode="auto">
          <a:xfrm>
            <a:off x="0" y="3733800"/>
            <a:ext cx="609600" cy="609600"/>
          </a:xfrm>
          <a:prstGeom prst="star24">
            <a:avLst>
              <a:gd name="adj" fmla="val 37500"/>
            </a:avLst>
          </a:prstGeom>
          <a:solidFill>
            <a:srgbClr val="FF0066"/>
          </a:solidFill>
          <a:ln w="38100">
            <a:solidFill>
              <a:srgbClr val="66FF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8500"/>
                            </p:stCondLst>
                            <p:childTnLst>
                              <p:par>
                                <p:cTn id="1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9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9500"/>
                            </p:stCondLst>
                            <p:childTnLst>
                              <p:par>
                                <p:cTn id="2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0500"/>
                            </p:stCondLst>
                            <p:childTnLst>
                              <p:par>
                                <p:cTn id="2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1500"/>
                            </p:stCondLst>
                            <p:childTnLst>
                              <p:par>
                                <p:cTn id="2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2500"/>
                            </p:stCondLst>
                            <p:childTnLst>
                              <p:par>
                                <p:cTn id="2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3500"/>
                            </p:stCondLst>
                            <p:childTnLst>
                              <p:par>
                                <p:cTn id="2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2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4500"/>
                            </p:stCondLst>
                            <p:childTnLst>
                              <p:par>
                                <p:cTn id="2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5500"/>
                            </p:stCondLst>
                            <p:childTnLst>
                              <p:par>
                                <p:cTn id="2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6000"/>
                            </p:stCondLst>
                            <p:childTnLst>
                              <p:par>
                                <p:cTn id="2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7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6500"/>
                            </p:stCondLst>
                            <p:childTnLst>
                              <p:par>
                                <p:cTn id="26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1" dur="5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5" dur="5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27500"/>
                            </p:stCondLst>
                            <p:childTnLst>
                              <p:par>
                                <p:cTn id="27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9" dur="5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8000"/>
                            </p:stCondLst>
                            <p:childTnLst>
                              <p:par>
                                <p:cTn id="28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3" dur="5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8500"/>
                            </p:stCondLst>
                            <p:childTnLst>
                              <p:par>
                                <p:cTn id="28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7" dur="5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29000"/>
                            </p:stCondLst>
                            <p:childTnLst>
                              <p:par>
                                <p:cTn id="28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1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9500"/>
                            </p:stCondLst>
                            <p:childTnLst>
                              <p:par>
                                <p:cTn id="29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5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9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0500"/>
                            </p:stCondLst>
                            <p:childTnLst>
                              <p:par>
                                <p:cTn id="30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3" dur="5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1000"/>
                            </p:stCondLst>
                            <p:childTnLst>
                              <p:par>
                                <p:cTn id="30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31500"/>
                            </p:stCondLst>
                            <p:childTnLst>
                              <p:par>
                                <p:cTn id="3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32000"/>
                            </p:stCondLst>
                            <p:childTnLst>
                              <p:par>
                                <p:cTn id="3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32500"/>
                            </p:stCondLst>
                            <p:childTnLst>
                              <p:par>
                                <p:cTn id="3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33000"/>
                            </p:stCondLst>
                            <p:childTnLst>
                              <p:par>
                                <p:cTn id="3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33500"/>
                            </p:stCondLst>
                            <p:childTnLst>
                              <p:par>
                                <p:cTn id="3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34000"/>
                            </p:stCondLst>
                            <p:childTnLst>
                              <p:par>
                                <p:cTn id="3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34500"/>
                            </p:stCondLst>
                            <p:childTnLst>
                              <p:par>
                                <p:cTn id="3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35000"/>
                            </p:stCondLst>
                            <p:childTnLst>
                              <p:par>
                                <p:cTn id="3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35500"/>
                            </p:stCondLst>
                            <p:childTnLst>
                              <p:par>
                                <p:cTn id="3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36000"/>
                            </p:stCondLst>
                            <p:childTnLst>
                              <p:par>
                                <p:cTn id="3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36500"/>
                            </p:stCondLst>
                            <p:childTnLst>
                              <p:par>
                                <p:cTn id="3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37000"/>
                            </p:stCondLst>
                            <p:childTnLst>
                              <p:par>
                                <p:cTn id="3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2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2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37500"/>
                            </p:stCondLst>
                            <p:childTnLst>
                              <p:par>
                                <p:cTn id="3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38000"/>
                            </p:stCondLst>
                            <p:childTnLst>
                              <p:par>
                                <p:cTn id="3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38500"/>
                            </p:stCondLst>
                            <p:childTnLst>
                              <p:par>
                                <p:cTn id="3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2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2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39000"/>
                            </p:stCondLst>
                            <p:childTnLst>
                              <p:par>
                                <p:cTn id="38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39500"/>
                            </p:stCondLst>
                            <p:childTnLst>
                              <p:par>
                                <p:cTn id="3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2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2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40000"/>
                            </p:stCondLst>
                            <p:childTnLst>
                              <p:par>
                                <p:cTn id="39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2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40500"/>
                            </p:stCondLst>
                            <p:childTnLst>
                              <p:par>
                                <p:cTn id="4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41000"/>
                            </p:stCondLst>
                            <p:childTnLst>
                              <p:par>
                                <p:cTn id="4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41500"/>
                            </p:stCondLst>
                            <p:childTnLst>
                              <p:par>
                                <p:cTn id="4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42000"/>
                            </p:stCondLst>
                            <p:childTnLst>
                              <p:par>
                                <p:cTn id="4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42500"/>
                            </p:stCondLst>
                            <p:childTnLst>
                              <p:par>
                                <p:cTn id="4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43000"/>
                            </p:stCondLst>
                            <p:childTnLst>
                              <p:par>
                                <p:cTn id="4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43500"/>
                            </p:stCondLst>
                            <p:childTnLst>
                              <p:par>
                                <p:cTn id="4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44000"/>
                            </p:stCondLst>
                            <p:childTnLst>
                              <p:par>
                                <p:cTn id="4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44500"/>
                            </p:stCondLst>
                            <p:childTnLst>
                              <p:par>
                                <p:cTn id="4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45000"/>
                            </p:stCondLst>
                            <p:childTnLst>
                              <p:par>
                                <p:cTn id="4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45500"/>
                            </p:stCondLst>
                            <p:childTnLst>
                              <p:par>
                                <p:cTn id="4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46000"/>
                            </p:stCondLst>
                            <p:childTnLst>
                              <p:par>
                                <p:cTn id="4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46500"/>
                            </p:stCondLst>
                            <p:childTnLst>
                              <p:par>
                                <p:cTn id="45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47000"/>
                            </p:stCondLst>
                            <p:childTnLst>
                              <p:par>
                                <p:cTn id="4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47500"/>
                            </p:stCondLst>
                            <p:childTnLst>
                              <p:par>
                                <p:cTn id="46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48000"/>
                            </p:stCondLst>
                            <p:childTnLst>
                              <p:par>
                                <p:cTn id="47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48500"/>
                            </p:stCondLst>
                            <p:childTnLst>
                              <p:par>
                                <p:cTn id="4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49000"/>
                            </p:stCondLst>
                            <p:childTnLst>
                              <p:par>
                                <p:cTn id="4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2052" grpId="0" animBg="1"/>
      <p:bldP spid="2053" grpId="0" animBg="1"/>
      <p:bldP spid="2054" grpId="0" animBg="1"/>
      <p:bldP spid="2055" grpId="0" animBg="1"/>
      <p:bldP spid="2056" grpId="0" animBg="1"/>
      <p:bldP spid="2057" grpId="0" animBg="1"/>
      <p:bldP spid="2058" grpId="0" animBg="1"/>
      <p:bldP spid="2059" grpId="0" animBg="1"/>
      <p:bldP spid="2060" grpId="0" animBg="1"/>
      <p:bldP spid="2061" grpId="0" animBg="1"/>
      <p:bldP spid="2062" grpId="0" animBg="1"/>
      <p:bldP spid="2063" grpId="0" animBg="1"/>
      <p:bldP spid="2064" grpId="0" animBg="1"/>
      <p:bldP spid="2065" grpId="0" animBg="1"/>
      <p:bldP spid="2066" grpId="0" animBg="1"/>
      <p:bldP spid="2067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0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413338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8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</a:t>
            </a:r>
          </a:p>
          <a:p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 ICT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 টপোলজি </a:t>
            </a:r>
            <a:endParaRPr lang="en-US" sz="4000" b="1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 ৬০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জন</a:t>
            </a:r>
            <a:endParaRPr lang="en-US" sz="4000" b="1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 ৫২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জন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তাং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: ২২/১১/২০১9ইং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609600"/>
            <a:ext cx="601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00200" y="304800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025908"/>
            <a:ext cx="8534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---</a:t>
            </a:r>
            <a:endParaRPr lang="en-US" sz="4400" b="1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টপোলজী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4400" b="1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4572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শিরনাম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AJCCtech-Computer-Ne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19200"/>
            <a:ext cx="7086600" cy="5029200"/>
          </a:xfrm>
          <a:prstGeom prst="rect">
            <a:avLst/>
          </a:prstGeom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twork diagram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609600"/>
            <a:ext cx="8153400" cy="5257800"/>
          </a:xfrm>
          <a:prstGeom prst="rect">
            <a:avLst/>
          </a:prstGeom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twork_diagra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837" y="571500"/>
            <a:ext cx="7172325" cy="5715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s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39368"/>
            <a:ext cx="8305800" cy="37612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50292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বাস</a:t>
            </a:r>
            <a:r>
              <a:rPr lang="en-US" sz="4800" dirty="0" smtClean="0"/>
              <a:t> </a:t>
            </a:r>
            <a:r>
              <a:rPr lang="en-US" sz="4800" dirty="0" err="1" smtClean="0"/>
              <a:t>টপোলজী</a:t>
            </a:r>
            <a:endParaRPr lang="en-US" sz="4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04800"/>
            <a:ext cx="6629400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556260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টপোলজী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0px-NetworkTopology-Sta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685800"/>
            <a:ext cx="6934200" cy="403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46482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51054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54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টপোলজী</a:t>
            </a:r>
            <a:endParaRPr lang="en-US" sz="5400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134</Words>
  <Application>Microsoft Office PowerPoint</Application>
  <PresentationFormat>On-screen Show (4:3)</PresentationFormat>
  <Paragraphs>34</Paragraphs>
  <Slides>16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ttc</dc:creator>
  <cp:lastModifiedBy>User</cp:lastModifiedBy>
  <cp:revision>106</cp:revision>
  <dcterms:created xsi:type="dcterms:W3CDTF">2012-11-19T06:05:19Z</dcterms:created>
  <dcterms:modified xsi:type="dcterms:W3CDTF">2019-11-15T04:25:10Z</dcterms:modified>
</cp:coreProperties>
</file>