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9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02D566-AD55-44FE-B058-C826AA809FFE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FE3FD29-4A9D-4CC7-831B-8E4894D2F4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0" y="0"/>
            <a:ext cx="9144000" cy="1752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002060"/>
                </a:solidFill>
              </a:rPr>
              <a:t>السلام عليكم ورحمةالله وبركاته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0" y="1447800"/>
            <a:ext cx="9296400" cy="1905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rgbClr val="7030A0"/>
                </a:solidFill>
              </a:rPr>
              <a:t>اهلا وسهلا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0" y="0"/>
            <a:ext cx="9144000" cy="1524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الواجب المنزلي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20840"/>
            <a:ext cx="9144000" cy="4495799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-152400" y="5423916"/>
            <a:ext cx="9524999" cy="1891284"/>
          </a:xfrm>
          <a:prstGeom prst="leftRightArrow">
            <a:avLst>
              <a:gd name="adj1" fmla="val 50000"/>
              <a:gd name="adj2" fmla="val 45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C00000"/>
                </a:solidFill>
              </a:rPr>
              <a:t>احفظوا الحوار اقل من ست جمل -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-228600"/>
            <a:ext cx="9296400" cy="1752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dirty="0" smtClean="0">
                <a:solidFill>
                  <a:srgbClr val="7030A0"/>
                </a:solidFill>
              </a:rPr>
              <a:t>شكرا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-457200" y="-228600"/>
            <a:ext cx="9753600" cy="1447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شكرا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7400" y="609600"/>
            <a:ext cx="52578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 smtClean="0">
                <a:solidFill>
                  <a:srgbClr val="002060"/>
                </a:solidFill>
              </a:rPr>
              <a:t>الله حافظ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-152400" y="0"/>
            <a:ext cx="9448800" cy="1371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تعريف المعلم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7030A0"/>
                </a:solidFill>
              </a:rPr>
              <a:t>قاضي محمد العمران</a:t>
            </a:r>
          </a:p>
          <a:p>
            <a:r>
              <a:rPr lang="ar-SA" sz="2400" dirty="0" smtClean="0">
                <a:solidFill>
                  <a:srgbClr val="7030A0"/>
                </a:solidFill>
              </a:rPr>
              <a:t>المعلم المساعد العرب:المدرسة الداخل خارول كشنو فور.برورا,كوميلا.</a:t>
            </a:r>
          </a:p>
          <a:p>
            <a:r>
              <a:rPr lang="en-US" sz="2400" dirty="0" err="1" smtClean="0">
                <a:solidFill>
                  <a:srgbClr val="7030A0"/>
                </a:solidFill>
                <a:latin typeface="Britannic Bold" pitchFamily="34" charset="0"/>
              </a:rPr>
              <a:t>E-mail:kaziimrancomilla@gmall.com</a:t>
            </a:r>
            <a:endParaRPr lang="en-US" sz="2400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Britannic Bold" pitchFamily="34" charset="0"/>
              </a:rPr>
              <a:t>Mobil:01812731302</a:t>
            </a:r>
            <a:endParaRPr lang="en-US" sz="2400" dirty="0">
              <a:solidFill>
                <a:srgbClr val="7030A0"/>
              </a:solidFill>
              <a:latin typeface="Britannic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71600"/>
            <a:ext cx="4114800" cy="4291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106"/>
            <a:ext cx="5029200" cy="33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-152400"/>
            <a:ext cx="8077200" cy="1719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002060"/>
                </a:solidFill>
              </a:rPr>
              <a:t>المنا ظر التالية؟</a:t>
            </a:r>
            <a:endParaRPr lang="en-US" sz="8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382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38200" y="-297873"/>
            <a:ext cx="8305800" cy="1593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0" y="1295400"/>
            <a:ext cx="8991600" cy="168332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درس اليوم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07818" y="2978727"/>
            <a:ext cx="88392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C00000"/>
                </a:solidFill>
              </a:rPr>
              <a:t>الحوار بين ابرهم وتحميد عن(زيارة حصن لال باغ)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6200" y="5257800"/>
            <a:ext cx="8763000" cy="14904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7030A0"/>
                </a:solidFill>
              </a:rPr>
              <a:t>الوحد </a:t>
            </a:r>
            <a:r>
              <a:rPr lang="ar-SA" sz="4000" smtClean="0">
                <a:solidFill>
                  <a:srgbClr val="7030A0"/>
                </a:solidFill>
              </a:rPr>
              <a:t>الثانية-الدرس الثاني-الصفحة-30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0" y="-152400"/>
            <a:ext cx="9296400" cy="17526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00B0F0"/>
                </a:solidFill>
              </a:rPr>
              <a:t>نتيجة تعليم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FF0000"/>
                </a:solidFill>
              </a:rPr>
              <a:t>يعلم الطلاب بعد اختتام هذا الدرس         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يمكن الطلاب مهارة الكلام  مهارة الكتابة          مهارة القرأ.                                         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تدريب الحوار                                      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يتكلمون باللغة العربية .                         </a:t>
            </a:r>
          </a:p>
          <a:p>
            <a:r>
              <a:rPr lang="ar-SA" sz="3600" dirty="0" smtClean="0">
                <a:solidFill>
                  <a:srgbClr val="FF0000"/>
                </a:solidFill>
              </a:rPr>
              <a:t>موضع حصن لال باغ .               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5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76200" y="0"/>
            <a:ext cx="9220200" cy="13685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chemeClr val="tx1"/>
                </a:solidFill>
              </a:rPr>
              <a:t>درس الحوار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59468"/>
            <a:ext cx="8839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>
                <a:solidFill>
                  <a:srgbClr val="002060"/>
                </a:solidFill>
              </a:rPr>
              <a:t>ابراهيم:السلام عليكم ورحمة الله وبركاته.    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ar-SA" sz="36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تحميد: وعليكم السلام  ورحمةلله وبركاته.    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ابرهيم : كيف حالك يا صديق ؟                  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تجميد: انا بالخير الحمد لله .                     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ابرهيم : هل زرت حصن لال باغ ؟             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تحميد: لا –ما زرت.                                </a:t>
            </a:r>
          </a:p>
          <a:p>
            <a:r>
              <a:rPr lang="ar-SA" sz="3600" dirty="0" smtClean="0">
                <a:solidFill>
                  <a:srgbClr val="002060"/>
                </a:solidFill>
              </a:rPr>
              <a:t>ابرهيم :شكرا –نذهب الان الي حصن لا ل باغ.    </a:t>
            </a:r>
          </a:p>
          <a:p>
            <a:endParaRPr lang="ar-SA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0" y="0"/>
            <a:ext cx="8839200" cy="12923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>
                <a:solidFill>
                  <a:srgbClr val="C00000"/>
                </a:solidFill>
              </a:rPr>
              <a:t>التقدير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895600" y="646176"/>
            <a:ext cx="6096000" cy="202082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العمل نفسي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-1" y="5710012"/>
            <a:ext cx="9137073" cy="99364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7030A0"/>
                </a:solidFill>
              </a:rPr>
              <a:t>اشرعوا تدريب الحوار نفسا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33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304800"/>
            <a:ext cx="8577449" cy="6472075"/>
          </a:xfrm>
        </p:spPr>
      </p:pic>
      <p:sp>
        <p:nvSpPr>
          <p:cNvPr id="5" name="TextBox 4"/>
          <p:cNvSpPr txBox="1"/>
          <p:nvPr/>
        </p:nvSpPr>
        <p:spPr>
          <a:xfrm>
            <a:off x="3657600" y="533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 smtClean="0"/>
              <a:t>العمل نفسي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83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19400" y="0"/>
            <a:ext cx="59436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العمل الزوجي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05800" cy="45720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0" y="6005946"/>
            <a:ext cx="8915400" cy="8520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C00000"/>
                </a:solidFill>
              </a:rPr>
              <a:t>اشرعوا تدريب الحوار زوجيا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192</TotalTime>
  <Words>151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37</cp:revision>
  <dcterms:created xsi:type="dcterms:W3CDTF">2017-09-21T00:40:23Z</dcterms:created>
  <dcterms:modified xsi:type="dcterms:W3CDTF">2019-04-26T13:41:10Z</dcterms:modified>
</cp:coreProperties>
</file>