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9"/>
  </p:notesMasterIdLst>
  <p:sldIdLst>
    <p:sldId id="256" r:id="rId2"/>
    <p:sldId id="257" r:id="rId3"/>
    <p:sldId id="274" r:id="rId4"/>
    <p:sldId id="273" r:id="rId5"/>
    <p:sldId id="259" r:id="rId6"/>
    <p:sldId id="260" r:id="rId7"/>
    <p:sldId id="269" r:id="rId8"/>
    <p:sldId id="261" r:id="rId9"/>
    <p:sldId id="262" r:id="rId10"/>
    <p:sldId id="270" r:id="rId11"/>
    <p:sldId id="263" r:id="rId12"/>
    <p:sldId id="265" r:id="rId13"/>
    <p:sldId id="266" r:id="rId14"/>
    <p:sldId id="267" r:id="rId15"/>
    <p:sldId id="268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D8BEF-AE53-40C7-98A0-A40EE23FF17F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69489-1286-4CE2-BBD8-39F5019669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45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623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236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1480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5230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5318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Elicitation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175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773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535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6826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7361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525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67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Title of the lesson: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Nakshi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Kantha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469489-1286-4CE2-BBD8-39F5019669A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34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0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200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66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718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28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226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94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42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29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02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0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41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Wrm3XPO2FA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914400" y="609600"/>
            <a:ext cx="7543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Lucida Calligraphy" pitchFamily="66" charset="0"/>
              </a:rPr>
              <a:t>Welcome</a:t>
            </a:r>
            <a:endParaRPr lang="en-US" sz="5400" dirty="0">
              <a:latin typeface="Lucida Calligraphy" pitchFamily="66" charset="0"/>
            </a:endParaRPr>
          </a:p>
        </p:txBody>
      </p:sp>
      <p:sp>
        <p:nvSpPr>
          <p:cNvPr id="14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813139"/>
            <a:ext cx="6836839" cy="4549606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1242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Let’s see the key words of the passage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6342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16307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491488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Rubbish</a:t>
            </a:r>
            <a:r>
              <a:rPr lang="en-US" sz="2800" dirty="0"/>
              <a:t> is a synonym for garbage or trash</a:t>
            </a:r>
            <a:r>
              <a:rPr lang="en-US" sz="2500" dirty="0" smtClean="0"/>
              <a:t>.</a:t>
            </a:r>
            <a:endParaRPr lang="en-US" sz="2500" dirty="0"/>
          </a:p>
        </p:txBody>
      </p:sp>
      <p:sp>
        <p:nvSpPr>
          <p:cNvPr id="4" name="Rectangle 3"/>
          <p:cNvSpPr/>
          <p:nvPr/>
        </p:nvSpPr>
        <p:spPr>
          <a:xfrm>
            <a:off x="0" y="2286001"/>
            <a:ext cx="1905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/>
              <a:t>Rubbish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13" y="830623"/>
            <a:ext cx="6036965" cy="37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9806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340176" y="603885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86690" y="524420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A </a:t>
            </a:r>
            <a:r>
              <a:rPr lang="en-US" sz="3600" b="1" dirty="0"/>
              <a:t>plastic</a:t>
            </a:r>
            <a:r>
              <a:rPr lang="en-US" sz="3600" dirty="0"/>
              <a:t> is a material that can change its shape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686866" y="2667000"/>
            <a:ext cx="167145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/>
              <a:t>Plastic  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24" y="1584657"/>
            <a:ext cx="5827776" cy="32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17468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109191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886690" y="4953000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affected by physical or mental illness.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0" y="2666999"/>
            <a:ext cx="22860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/>
              <a:t>sick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388" y="1333583"/>
            <a:ext cx="4458211" cy="29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43911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286000" y="152400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Key Words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685800" y="5342237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not clean or sanitary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304799" y="2743199"/>
            <a:ext cx="259080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latin typeface="Calibri" panose="020F0502020204030204" pitchFamily="34" charset="0"/>
              </a:rPr>
              <a:t>unhygienic</a:t>
            </a:r>
            <a:r>
              <a:rPr lang="en-US" sz="4000" dirty="0" smtClean="0"/>
              <a:t>  </a:t>
            </a:r>
            <a:endParaRPr lang="en-US" sz="4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1160902"/>
            <a:ext cx="5737345" cy="375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52543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095500" y="265304"/>
            <a:ext cx="495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Individual Work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585182" y="25146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</a:t>
            </a:r>
            <a:r>
              <a:rPr lang="en-US" sz="2400" dirty="0" smtClean="0"/>
              <a:t>Bulbul collect   </a:t>
            </a:r>
            <a:r>
              <a:rPr lang="en-US" sz="2400" dirty="0" smtClean="0"/>
              <a:t>----------------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647700" y="2950084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  <a:r>
              <a:rPr lang="en-US" sz="2400" dirty="0" smtClean="0"/>
              <a:t> </a:t>
            </a:r>
            <a:r>
              <a:rPr lang="en-US" sz="2400" dirty="0" smtClean="0"/>
              <a:t>People of </a:t>
            </a:r>
            <a:r>
              <a:rPr lang="en-US" sz="2400" dirty="0" err="1" smtClean="0"/>
              <a:t>Sankar</a:t>
            </a:r>
            <a:r>
              <a:rPr lang="en-US" sz="2400" dirty="0" smtClean="0"/>
              <a:t> area put </a:t>
            </a:r>
            <a:r>
              <a:rPr lang="en-US" sz="2400" dirty="0" smtClean="0"/>
              <a:t>---------- </a:t>
            </a:r>
            <a:r>
              <a:rPr lang="en-US" sz="2400" dirty="0" smtClean="0"/>
              <a:t>rubbish in</a:t>
            </a:r>
            <a:r>
              <a:rPr lang="en-US" sz="2400" dirty="0" smtClean="0"/>
              <a:t>  ---------bins.-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" y="3518075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 Bulbul </a:t>
            </a:r>
            <a:r>
              <a:rPr lang="en-US" sz="2400" dirty="0" err="1" smtClean="0"/>
              <a:t>belive</a:t>
            </a:r>
            <a:r>
              <a:rPr lang="en-US" sz="2400" dirty="0" err="1" smtClean="0"/>
              <a:t>s</a:t>
            </a:r>
            <a:r>
              <a:rPr lang="en-US" sz="2400" dirty="0" smtClean="0"/>
              <a:t> that all </a:t>
            </a:r>
            <a:r>
              <a:rPr lang="en-US" sz="2400" dirty="0" smtClean="0"/>
              <a:t>   --------   </a:t>
            </a:r>
            <a:r>
              <a:rPr lang="en-US" sz="2400" dirty="0" smtClean="0"/>
              <a:t>are</a:t>
            </a:r>
            <a:r>
              <a:rPr lang="en-US" sz="2400" dirty="0" smtClean="0"/>
              <a:t>--------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47700" y="4086067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4 Last month bulbul was sick for   ---------- days.</a:t>
            </a:r>
            <a:endParaRPr lang="en-US" sz="2400" dirty="0"/>
          </a:p>
        </p:txBody>
      </p:sp>
      <p:sp>
        <p:nvSpPr>
          <p:cNvPr id="8" name="Rectangle 7"/>
          <p:cNvSpPr/>
          <p:nvPr/>
        </p:nvSpPr>
        <p:spPr>
          <a:xfrm>
            <a:off x="107085" y="1600200"/>
            <a:ext cx="780983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smtClean="0"/>
              <a:t>their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3891158" y="1600200"/>
            <a:ext cx="139283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/>
              <a:t>rubbish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5335178" y="1600200"/>
            <a:ext cx="144662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err="1" smtClean="0"/>
              <a:t>importent</a:t>
            </a:r>
            <a:endParaRPr lang="en-US" sz="2400" dirty="0"/>
          </a:p>
        </p:txBody>
      </p:sp>
      <p:sp>
        <p:nvSpPr>
          <p:cNvPr id="22" name="Rectangle 21"/>
          <p:cNvSpPr/>
          <p:nvPr/>
        </p:nvSpPr>
        <p:spPr>
          <a:xfrm>
            <a:off x="1346994" y="1600200"/>
            <a:ext cx="700961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smtClean="0"/>
              <a:t>jobs</a:t>
            </a:r>
            <a:endParaRPr lang="en-US" sz="2400" dirty="0"/>
          </a:p>
        </p:txBody>
      </p:sp>
      <p:sp>
        <p:nvSpPr>
          <p:cNvPr id="23" name="Rectangle 22"/>
          <p:cNvSpPr/>
          <p:nvPr/>
        </p:nvSpPr>
        <p:spPr>
          <a:xfrm>
            <a:off x="6880745" y="1617451"/>
            <a:ext cx="6658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dirty="0" smtClean="0"/>
              <a:t>two</a:t>
            </a:r>
            <a:endParaRPr lang="en-US" sz="2400" dirty="0"/>
          </a:p>
        </p:txBody>
      </p:sp>
      <p:sp>
        <p:nvSpPr>
          <p:cNvPr id="25" name="Rectangle 24"/>
          <p:cNvSpPr/>
          <p:nvPr/>
        </p:nvSpPr>
        <p:spPr>
          <a:xfrm>
            <a:off x="7864443" y="1600200"/>
            <a:ext cx="120919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/>
              <a:t>plastic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304800" y="1012103"/>
            <a:ext cx="8768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Complete the following sentences with the </a:t>
            </a:r>
            <a:r>
              <a:rPr lang="en-US" sz="2400" dirty="0" smtClean="0"/>
              <a:t>clues</a:t>
            </a:r>
            <a:r>
              <a:rPr lang="en-US" sz="2000" dirty="0" smtClean="0"/>
              <a:t> given.</a:t>
            </a:r>
            <a:endParaRPr lang="en-US" sz="2000" dirty="0"/>
          </a:p>
        </p:txBody>
      </p:sp>
      <p:sp>
        <p:nvSpPr>
          <p:cNvPr id="27" name="TextBox 26"/>
          <p:cNvSpPr txBox="1"/>
          <p:nvPr/>
        </p:nvSpPr>
        <p:spPr>
          <a:xfrm>
            <a:off x="685800" y="4648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5 </a:t>
            </a:r>
            <a:r>
              <a:rPr lang="en-US" sz="2400" dirty="0" smtClean="0"/>
              <a:t>The hole area become </a:t>
            </a:r>
            <a:r>
              <a:rPr lang="en-US" sz="2400" dirty="0" smtClean="0"/>
              <a:t>   </a:t>
            </a:r>
            <a:r>
              <a:rPr lang="en-US" sz="2400" dirty="0" smtClean="0"/>
              <a:t>-------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2586903" y="1600200"/>
            <a:ext cx="125306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/>
              <a:t>dirty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719019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08072 0.0819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80" y="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23073 1.85185E-6 C 0.33438 1.85185E-6 0.46233 0.05139 0.46233 0.09375 L 0.46233 0.18866 " pathEditMode="relative" rAng="0" ptsTypes="AAAA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08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1.85185E-6 L -0.15539 0.177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78" y="88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0.26267 0.2553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125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4167 0.08194 L -0.24167 0.17893 C -0.24167 0.22291 -0.17934 0.27754 -0.1276 0.27754 L -0.0125 0.27754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58" y="97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98 -0.0074 L -0.06198 0.17755 C -0.06198 0.26088 -0.10486 0.36389 -0.13993 0.36389 L -0.21632 0.36389 " pathEditMode="relative" rAng="0" ptsTypes="AAAA">
                                      <p:cBhvr>
                                        <p:cTn id="2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26" y="18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85185E-6 L 1.11111E-6 0.22199 C 1.11111E-6 0.32129 0.03854 0.44421 0.07014 0.44421 L 0.14028 0.44421 " pathEditMode="relative" rAng="0" ptsTypes="AAAA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14" y="221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7" grpId="0"/>
      <p:bldP spid="19" grpId="0"/>
      <p:bldP spid="22" grpId="0"/>
      <p:bldP spid="23" grpId="0"/>
      <p:bldP spid="25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873934" y="352638"/>
            <a:ext cx="495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Home Work</a:t>
            </a:r>
            <a:endParaRPr lang="en-US" sz="4400" dirty="0"/>
          </a:p>
        </p:txBody>
      </p:sp>
      <p:sp>
        <p:nvSpPr>
          <p:cNvPr id="26" name="TextBox 25"/>
          <p:cNvSpPr txBox="1"/>
          <p:nvPr/>
        </p:nvSpPr>
        <p:spPr>
          <a:xfrm>
            <a:off x="28433" y="4915144"/>
            <a:ext cx="896346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Write </a:t>
            </a:r>
            <a:r>
              <a:rPr lang="en-US" sz="4000" dirty="0" smtClean="0"/>
              <a:t>5 sentence </a:t>
            </a:r>
            <a:endParaRPr lang="en-US" sz="4000" dirty="0" smtClean="0"/>
          </a:p>
          <a:p>
            <a:pPr algn="ctr"/>
            <a:r>
              <a:rPr lang="en-US" sz="4000" dirty="0" smtClean="0"/>
              <a:t>“How </a:t>
            </a:r>
            <a:r>
              <a:rPr lang="en-US" sz="4000" dirty="0" smtClean="0"/>
              <a:t>can you keep yours surroundings clean”.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3934" y="1637942"/>
            <a:ext cx="4374466" cy="244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3881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2133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Calibri" panose="020F0502020204030204" pitchFamily="34" charset="0"/>
              </a:rPr>
              <a:t>Thank you</a:t>
            </a:r>
            <a:endParaRPr lang="en-US" sz="4800" dirty="0">
              <a:latin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0" y="3352800"/>
            <a:ext cx="3733800" cy="279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9883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0" y="228600"/>
            <a:ext cx="8686800" cy="841248"/>
          </a:xfrm>
        </p:spPr>
        <p:txBody>
          <a:bodyPr/>
          <a:lstStyle/>
          <a:p>
            <a:pPr algn="ctr"/>
            <a:r>
              <a:rPr lang="en-US" dirty="0" smtClean="0">
                <a:latin typeface="Lucida Calligraphy" pitchFamily="66" charset="0"/>
              </a:rPr>
              <a:t>Introduction</a:t>
            </a:r>
            <a:endParaRPr lang="en-US" dirty="0">
              <a:latin typeface="Lucida Calligraphy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95400"/>
            <a:ext cx="4419600" cy="4572000"/>
          </a:xfrm>
          <a:noFill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u="heavy" dirty="0" smtClean="0">
                <a:solidFill>
                  <a:schemeClr val="tx1"/>
                </a:solidFill>
              </a:rPr>
              <a:t>Teachers Info</a:t>
            </a:r>
          </a:p>
          <a:p>
            <a:pPr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Abul </a:t>
            </a:r>
            <a:r>
              <a:rPr lang="en-US" sz="3200" dirty="0" err="1" smtClean="0">
                <a:solidFill>
                  <a:schemeClr val="tx1"/>
                </a:solidFill>
              </a:rPr>
              <a:t>kucher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Assistant Teacher, ICT</a:t>
            </a: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Bishowanathpur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Salameia</a:t>
            </a:r>
            <a:endParaRPr lang="en-US" sz="2800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Hossaina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Dhakil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</a:t>
            </a:r>
            <a:r>
              <a:rPr lang="en-US" sz="2800" dirty="0" err="1" smtClean="0">
                <a:solidFill>
                  <a:schemeClr val="tx1"/>
                </a:solidFill>
              </a:rPr>
              <a:t>adrasha</a:t>
            </a:r>
            <a:endParaRPr lang="en-US" sz="2800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295400"/>
            <a:ext cx="4343400" cy="4572000"/>
          </a:xfrm>
          <a:noFill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3200" u="dbl" dirty="0" smtClean="0">
                <a:solidFill>
                  <a:schemeClr val="tx1"/>
                </a:solidFill>
              </a:rPr>
              <a:t>Class Info</a:t>
            </a:r>
          </a:p>
          <a:p>
            <a:pPr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Class : </a:t>
            </a:r>
            <a:r>
              <a:rPr lang="en-US" sz="3200" dirty="0" smtClean="0">
                <a:solidFill>
                  <a:schemeClr val="tx1"/>
                </a:solidFill>
              </a:rPr>
              <a:t>Six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Subject: English  1</a:t>
            </a:r>
            <a:r>
              <a:rPr lang="en-US" sz="3200" baseline="30000" dirty="0" smtClean="0">
                <a:solidFill>
                  <a:schemeClr val="tx1"/>
                </a:solidFill>
              </a:rPr>
              <a:t>st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Paper</a:t>
            </a:r>
            <a:endParaRPr lang="en-US" sz="32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Lesson: ?</a:t>
            </a:r>
          </a:p>
          <a:p>
            <a:pPr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Time: 50 minutes</a:t>
            </a:r>
          </a:p>
          <a:p>
            <a:pPr>
              <a:buNone/>
            </a:pP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3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457200"/>
            <a:ext cx="54102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Let’s see some picture</a:t>
            </a:r>
            <a:endParaRPr lang="en-US" sz="3200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6400"/>
            <a:ext cx="2895600" cy="212196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1676401"/>
            <a:ext cx="2932978" cy="212196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645" y="4191000"/>
            <a:ext cx="2863755" cy="17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9460" y="4167119"/>
            <a:ext cx="3187261" cy="179083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686937" y="6083889"/>
            <a:ext cx="6400800" cy="533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What are you see in this picture?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674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52400" y="5103899"/>
            <a:ext cx="876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Have you </a:t>
            </a:r>
            <a:r>
              <a:rPr lang="en-US" sz="2800" dirty="0" smtClean="0"/>
              <a:t>seen this type of scenery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152400"/>
            <a:ext cx="434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Let’s see a </a:t>
            </a:r>
            <a:r>
              <a:rPr lang="en-US" sz="3600" dirty="0" smtClean="0"/>
              <a:t>video</a:t>
            </a:r>
            <a:endParaRPr lang="en-US" sz="3600" dirty="0"/>
          </a:p>
        </p:txBody>
      </p:sp>
      <p:sp>
        <p:nvSpPr>
          <p:cNvPr id="14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288746" y="3244334"/>
            <a:ext cx="50924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3"/>
              </a:rPr>
              <a:t>https://www.youtube.com/watch?v=Wrm3XPO2FA8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2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57200"/>
            <a:ext cx="716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Lesson Title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2667000"/>
            <a:ext cx="716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latin typeface="Calibri" panose="020F0502020204030204" pitchFamily="34" charset="0"/>
              </a:rPr>
              <a:t>Thanks for your work</a:t>
            </a:r>
            <a:endParaRPr lang="en-US" sz="6000" i="1" dirty="0">
              <a:latin typeface="Calibri" panose="020F0502020204030204" pitchFamily="34" charset="0"/>
            </a:endParaRPr>
          </a:p>
        </p:txBody>
      </p:sp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00" y="1295400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After this lesson, student will be able to </a:t>
            </a:r>
            <a:r>
              <a:rPr lang="en-US" sz="3600" dirty="0" smtClean="0"/>
              <a:t>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 </a:t>
            </a:r>
            <a:r>
              <a:rPr lang="en-US" sz="4000" dirty="0" smtClean="0"/>
              <a:t>Talk </a:t>
            </a:r>
            <a:r>
              <a:rPr lang="en-US" sz="4000" dirty="0"/>
              <a:t>i</a:t>
            </a:r>
            <a:r>
              <a:rPr lang="en-US" sz="4000" dirty="0" smtClean="0"/>
              <a:t>mportant of every work.</a:t>
            </a:r>
            <a:endParaRPr lang="en-US" sz="4000" dirty="0" smtClean="0"/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Understand text by silent reading.</a:t>
            </a:r>
          </a:p>
          <a:p>
            <a:pPr>
              <a:buFont typeface="Wingdings" pitchFamily="2" charset="2"/>
              <a:buChar char="q"/>
            </a:pPr>
            <a:r>
              <a:rPr lang="en-US" sz="4000" dirty="0" smtClean="0"/>
              <a:t> </a:t>
            </a:r>
            <a:r>
              <a:rPr lang="en-US" sz="4000" dirty="0" smtClean="0"/>
              <a:t>Participate in short dialogues and conversations on familiar topics</a:t>
            </a:r>
            <a:r>
              <a:rPr lang="en-US" sz="3600" dirty="0" smtClean="0"/>
              <a:t>.</a:t>
            </a:r>
            <a:endParaRPr lang="en-US" sz="4000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12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971800"/>
            <a:ext cx="853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Read the passage silently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4079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947555" y="244226"/>
            <a:ext cx="324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</a:rPr>
              <a:t>Silent Reading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8698" r="-1368" b="-2140"/>
          <a:stretch/>
        </p:blipFill>
        <p:spPr>
          <a:xfrm>
            <a:off x="0" y="1066800"/>
            <a:ext cx="9144000" cy="5942343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extSlide">
            <a:hlinkClick r:id="" action="ppaction://hlinkshowjump?jump=nextslide"/>
          </p:cNvPr>
          <p:cNvSpPr/>
          <p:nvPr/>
        </p:nvSpPr>
        <p:spPr>
          <a:xfrm rot="5400000">
            <a:off x="501534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PrevisouSlide">
            <a:hlinkClick r:id="" action="ppaction://hlinkshowjump?jump=previousslide"/>
          </p:cNvPr>
          <p:cNvSpPr/>
          <p:nvPr/>
        </p:nvSpPr>
        <p:spPr>
          <a:xfrm rot="16200000" flipH="1">
            <a:off x="3442855" y="6248613"/>
            <a:ext cx="457200" cy="484909"/>
          </a:xfrm>
          <a:prstGeom prst="triangle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947555" y="244226"/>
            <a:ext cx="32488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</a:rPr>
              <a:t>Silent Reading</a:t>
            </a:r>
            <a:endParaRPr lang="en-US" sz="36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0350"/>
            <a:ext cx="9144000" cy="322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065937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306</Words>
  <Application>Microsoft Office PowerPoint</Application>
  <PresentationFormat>On-screen Show (4:3)</PresentationFormat>
  <Paragraphs>85</Paragraphs>
  <Slides>17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Lucida Calligraphy</vt:lpstr>
      <vt:lpstr>Wingdings</vt:lpstr>
      <vt:lpstr>Office Theme</vt:lpstr>
      <vt:lpstr>PowerPoint Presentation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RUSHDA</dc:creator>
  <cp:lastModifiedBy>Abul Kucher</cp:lastModifiedBy>
  <cp:revision>96</cp:revision>
  <dcterms:created xsi:type="dcterms:W3CDTF">2006-08-16T00:00:00Z</dcterms:created>
  <dcterms:modified xsi:type="dcterms:W3CDTF">2019-11-18T13:25:10Z</dcterms:modified>
</cp:coreProperties>
</file>