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9"/>
  </p:notesMasterIdLst>
  <p:sldIdLst>
    <p:sldId id="256" r:id="rId2"/>
    <p:sldId id="257" r:id="rId3"/>
    <p:sldId id="274" r:id="rId4"/>
    <p:sldId id="273" r:id="rId5"/>
    <p:sldId id="259" r:id="rId6"/>
    <p:sldId id="260" r:id="rId7"/>
    <p:sldId id="269" r:id="rId8"/>
    <p:sldId id="261" r:id="rId9"/>
    <p:sldId id="262" r:id="rId10"/>
    <p:sldId id="270" r:id="rId11"/>
    <p:sldId id="263" r:id="rId12"/>
    <p:sldId id="265" r:id="rId13"/>
    <p:sldId id="266" r:id="rId14"/>
    <p:sldId id="267" r:id="rId15"/>
    <p:sldId id="268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D8BEF-AE53-40C7-98A0-A40EE23FF17F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69489-1286-4CE2-BBD8-39F5019669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4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23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36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48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23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3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Elicitation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75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7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3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2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36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25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7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3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0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2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2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9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2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rm3XPO2FA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609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Lucida Calligraphy" pitchFamily="66" charset="0"/>
              </a:rPr>
              <a:t>Welcome</a:t>
            </a:r>
            <a:endParaRPr lang="en-US" sz="5400" dirty="0">
              <a:latin typeface="Lucida Calligraphy" pitchFamily="66" charset="0"/>
            </a:endParaRPr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13139"/>
            <a:ext cx="6836839" cy="4549606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1242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the key words of the passage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634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6307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91488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Rubbish</a:t>
            </a:r>
            <a:r>
              <a:rPr lang="en-US" sz="2800" dirty="0"/>
              <a:t> is a synonym for garbage or trash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2286001"/>
            <a:ext cx="1905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Rubbish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13" y="830623"/>
            <a:ext cx="6036965" cy="37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80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340176" y="60388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524420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 </a:t>
            </a:r>
            <a:r>
              <a:rPr lang="en-US" sz="3600" b="1" dirty="0"/>
              <a:t>plastic</a:t>
            </a:r>
            <a:r>
              <a:rPr lang="en-US" sz="3600" dirty="0"/>
              <a:t> is a material that can change its shape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86866" y="2667000"/>
            <a:ext cx="16714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Plastic  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424" y="1584657"/>
            <a:ext cx="5827776" cy="326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74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09191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4953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affected by physical or mental illness.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0" y="2666999"/>
            <a:ext cx="228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sick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388" y="1333583"/>
            <a:ext cx="4458211" cy="29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91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524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534223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 clean or sanitary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304799" y="2743199"/>
            <a:ext cx="2590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atin typeface="Calibri" panose="020F0502020204030204" pitchFamily="34" charset="0"/>
              </a:rPr>
              <a:t>unhygienic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160902"/>
            <a:ext cx="5737345" cy="375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254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5500" y="265304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Individual Work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85182" y="2514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</a:t>
            </a:r>
            <a:r>
              <a:rPr lang="en-US" sz="2400" dirty="0" smtClean="0"/>
              <a:t>Bulbul collect   </a:t>
            </a:r>
            <a:r>
              <a:rPr lang="en-US" sz="2400" dirty="0" smtClean="0"/>
              <a:t>----------------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" y="2950084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People of </a:t>
            </a:r>
            <a:r>
              <a:rPr lang="en-US" sz="2400" dirty="0" err="1" smtClean="0"/>
              <a:t>Sankar</a:t>
            </a:r>
            <a:r>
              <a:rPr lang="en-US" sz="2400" dirty="0" smtClean="0"/>
              <a:t> area put </a:t>
            </a:r>
            <a:r>
              <a:rPr lang="en-US" sz="2400" dirty="0" smtClean="0"/>
              <a:t>---------- </a:t>
            </a:r>
            <a:r>
              <a:rPr lang="en-US" sz="2400" dirty="0" smtClean="0"/>
              <a:t>rubbish in</a:t>
            </a:r>
            <a:r>
              <a:rPr lang="en-US" sz="2400" dirty="0" smtClean="0"/>
              <a:t>  ---------bins.-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" y="351807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Bulbul </a:t>
            </a:r>
            <a:r>
              <a:rPr lang="en-US" sz="2400" dirty="0" err="1" smtClean="0"/>
              <a:t>belive</a:t>
            </a:r>
            <a:r>
              <a:rPr lang="en-US" sz="2400" dirty="0" err="1" smtClean="0"/>
              <a:t>s</a:t>
            </a:r>
            <a:r>
              <a:rPr lang="en-US" sz="2400" dirty="0" smtClean="0"/>
              <a:t> that all </a:t>
            </a:r>
            <a:r>
              <a:rPr lang="en-US" sz="2400" dirty="0" smtClean="0"/>
              <a:t>   --------   </a:t>
            </a:r>
            <a:r>
              <a:rPr lang="en-US" sz="2400" dirty="0" smtClean="0"/>
              <a:t>are</a:t>
            </a:r>
            <a:r>
              <a:rPr lang="en-US" sz="2400" dirty="0" smtClean="0"/>
              <a:t>--------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" y="4086067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Last month bulbul was sick for   ---------- days.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07085" y="1600200"/>
            <a:ext cx="7809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their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3891158" y="1600200"/>
            <a:ext cx="1392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rubbish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5335178" y="1600200"/>
            <a:ext cx="14466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 smtClean="0"/>
              <a:t>importent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346994" y="1600200"/>
            <a:ext cx="70096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jobs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6880745" y="1617451"/>
            <a:ext cx="66588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two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7864443" y="1600200"/>
            <a:ext cx="12091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plastic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" y="1012103"/>
            <a:ext cx="8768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Complete the following sentences with the </a:t>
            </a:r>
            <a:r>
              <a:rPr lang="en-US" sz="2400" dirty="0" smtClean="0"/>
              <a:t>clues</a:t>
            </a:r>
            <a:r>
              <a:rPr lang="en-US" sz="2000" dirty="0" smtClean="0"/>
              <a:t> given.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685800" y="46482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 </a:t>
            </a:r>
            <a:r>
              <a:rPr lang="en-US" sz="2400" dirty="0" smtClean="0"/>
              <a:t>The hole area become </a:t>
            </a:r>
            <a:r>
              <a:rPr lang="en-US" sz="2400" dirty="0" smtClean="0"/>
              <a:t>   </a:t>
            </a:r>
            <a:r>
              <a:rPr lang="en-US" sz="2400" dirty="0" smtClean="0"/>
              <a:t>-------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2586903" y="1600200"/>
            <a:ext cx="12530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dirty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71901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0.08072 0.081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23073 1.85185E-6 C 0.33438 1.85185E-6 0.46233 0.05139 0.46233 0.09375 L 0.46233 0.18866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08" y="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15539 0.1775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8" y="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26267 0.255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1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67 0.08194 L -0.24167 0.17893 C -0.24167 0.22291 -0.17934 0.27754 -0.1276 0.27754 L -0.0125 0.27754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8" y="9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98 -0.0074 L -0.06198 0.17755 C -0.06198 0.26088 -0.10486 0.36389 -0.13993 0.36389 L -0.21632 0.36389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26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1.11111E-6 0.22199 C 1.11111E-6 0.32129 0.03854 0.44421 0.07014 0.44421 L 0.14028 0.4442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2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9" grpId="0"/>
      <p:bldP spid="22" grpId="0"/>
      <p:bldP spid="23" grpId="0"/>
      <p:bldP spid="25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3934" y="352638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Home Work</a:t>
            </a:r>
            <a:endParaRPr lang="en-US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433" y="4915144"/>
            <a:ext cx="8963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Write </a:t>
            </a:r>
            <a:r>
              <a:rPr lang="en-US" sz="4000" dirty="0" smtClean="0"/>
              <a:t>5 sentence </a:t>
            </a:r>
            <a:endParaRPr lang="en-US" sz="4000" dirty="0" smtClean="0"/>
          </a:p>
          <a:p>
            <a:pPr algn="ctr"/>
            <a:r>
              <a:rPr lang="en-US" sz="4000" dirty="0" smtClean="0"/>
              <a:t>“How </a:t>
            </a:r>
            <a:r>
              <a:rPr lang="en-US" sz="4000" dirty="0" smtClean="0"/>
              <a:t>can you keep yours surroundings clean”.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934" y="1637942"/>
            <a:ext cx="4374466" cy="244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81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1336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Thank you</a:t>
            </a:r>
            <a:endParaRPr lang="en-US" sz="48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3352800"/>
            <a:ext cx="3733800" cy="279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8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80" y="228600"/>
            <a:ext cx="8686800" cy="841248"/>
          </a:xfrm>
        </p:spPr>
        <p:txBody>
          <a:bodyPr/>
          <a:lstStyle/>
          <a:p>
            <a:pPr algn="ctr"/>
            <a:r>
              <a:rPr lang="en-US" dirty="0" smtClean="0">
                <a:latin typeface="Lucida Calligraphy" pitchFamily="66" charset="0"/>
              </a:rPr>
              <a:t>Introduction</a:t>
            </a:r>
            <a:endParaRPr lang="en-US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19600" cy="45720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heavy" dirty="0" smtClean="0">
                <a:solidFill>
                  <a:schemeClr val="tx1"/>
                </a:solidFill>
              </a:rPr>
              <a:t>Teachers Info</a:t>
            </a:r>
          </a:p>
          <a:p>
            <a:pPr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Abul </a:t>
            </a:r>
            <a:r>
              <a:rPr lang="en-US" sz="3200" dirty="0" err="1" smtClean="0">
                <a:solidFill>
                  <a:schemeClr val="tx1"/>
                </a:solidFill>
              </a:rPr>
              <a:t>kucher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Assistant Teacher, ICT</a:t>
            </a: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Bishowanathpur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Salameia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Hossaina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Dhakil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adrasha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4343400" cy="4572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dbl" dirty="0" smtClean="0">
                <a:solidFill>
                  <a:schemeClr val="tx1"/>
                </a:solidFill>
              </a:rPr>
              <a:t>Class Info</a:t>
            </a:r>
          </a:p>
          <a:p>
            <a:pPr algn="ctr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Class : </a:t>
            </a:r>
            <a:r>
              <a:rPr lang="en-US" sz="3200" dirty="0" smtClean="0">
                <a:solidFill>
                  <a:schemeClr val="tx1"/>
                </a:solidFill>
              </a:rPr>
              <a:t>Six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Subject: English  1</a:t>
            </a:r>
            <a:r>
              <a:rPr lang="en-US" sz="3200" baseline="30000" dirty="0" smtClean="0">
                <a:solidFill>
                  <a:schemeClr val="tx1"/>
                </a:solidFill>
              </a:rPr>
              <a:t>st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Paper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Lesson: ?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Time: 50 minutes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5410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Let’s see some picture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76400"/>
            <a:ext cx="2895600" cy="21219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676401"/>
            <a:ext cx="2932978" cy="21219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45" y="4191000"/>
            <a:ext cx="2863755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460" y="4167119"/>
            <a:ext cx="3187261" cy="179083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6937" y="6083889"/>
            <a:ext cx="6400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What are you see in this picture?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7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5103899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Have you </a:t>
            </a:r>
            <a:r>
              <a:rPr lang="en-US" sz="2800" dirty="0" smtClean="0"/>
              <a:t>seen this type of scenery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152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a </a:t>
            </a:r>
            <a:r>
              <a:rPr lang="en-US" sz="3600" dirty="0" smtClean="0"/>
              <a:t>video</a:t>
            </a:r>
            <a:endParaRPr lang="en-US" sz="3600" dirty="0"/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8746" y="3244334"/>
            <a:ext cx="5092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https://www.youtube.com/watch?v=Wrm3XPO2FA8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2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Lesson Title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667000"/>
            <a:ext cx="71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smtClean="0">
                <a:latin typeface="Calibri" panose="020F0502020204030204" pitchFamily="34" charset="0"/>
              </a:rPr>
              <a:t>Thanks for your work</a:t>
            </a:r>
            <a:endParaRPr lang="en-US" sz="6000" i="1" dirty="0">
              <a:latin typeface="Calibri" panose="020F0502020204030204" pitchFamily="34" charset="0"/>
            </a:endParaRPr>
          </a:p>
        </p:txBody>
      </p:sp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81000" y="1295400"/>
            <a:ext cx="8458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After this lesson, student will be able to </a:t>
            </a:r>
            <a:r>
              <a:rPr lang="en-US" sz="3600" dirty="0" smtClean="0"/>
              <a:t>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</a:t>
            </a:r>
            <a:r>
              <a:rPr lang="en-US" sz="4000" dirty="0" smtClean="0"/>
              <a:t>Talk </a:t>
            </a:r>
            <a:r>
              <a:rPr lang="en-US" sz="4000" dirty="0"/>
              <a:t>i</a:t>
            </a:r>
            <a:r>
              <a:rPr lang="en-US" sz="4000" dirty="0" smtClean="0"/>
              <a:t>mportant of every work.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Understand text by silent reading.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</a:t>
            </a:r>
            <a:r>
              <a:rPr lang="en-US" sz="4000" dirty="0" smtClean="0"/>
              <a:t>Participate in short dialogues and conversations on familiar topics</a:t>
            </a:r>
            <a:r>
              <a:rPr lang="en-US" sz="3600" dirty="0" smtClean="0"/>
              <a:t>.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12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971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Read the passage silently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4079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98" r="-1368" b="-2140"/>
          <a:stretch/>
        </p:blipFill>
        <p:spPr>
          <a:xfrm>
            <a:off x="0" y="1066800"/>
            <a:ext cx="9144000" cy="5942343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350"/>
            <a:ext cx="9144000" cy="32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6593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306</Words>
  <Application>Microsoft Office PowerPoint</Application>
  <PresentationFormat>On-screen Show (4:3)</PresentationFormat>
  <Paragraphs>85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Lucida Calligraphy</vt:lpstr>
      <vt:lpstr>Wingdings</vt:lpstr>
      <vt:lpstr>Office Theme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RUSHDA</dc:creator>
  <cp:lastModifiedBy>Abul Kucher</cp:lastModifiedBy>
  <cp:revision>96</cp:revision>
  <dcterms:created xsi:type="dcterms:W3CDTF">2006-08-16T00:00:00Z</dcterms:created>
  <dcterms:modified xsi:type="dcterms:W3CDTF">2019-11-18T13:25:10Z</dcterms:modified>
</cp:coreProperties>
</file>