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01" r:id="rId1"/>
  </p:sldMasterIdLst>
  <p:sldIdLst>
    <p:sldId id="302" r:id="rId2"/>
    <p:sldId id="303" r:id="rId3"/>
    <p:sldId id="285" r:id="rId4"/>
    <p:sldId id="306" r:id="rId5"/>
    <p:sldId id="305" r:id="rId6"/>
    <p:sldId id="258" r:id="rId7"/>
    <p:sldId id="273" r:id="rId8"/>
    <p:sldId id="288" r:id="rId9"/>
    <p:sldId id="281" r:id="rId10"/>
    <p:sldId id="295" r:id="rId11"/>
    <p:sldId id="289" r:id="rId12"/>
    <p:sldId id="296" r:id="rId13"/>
    <p:sldId id="297" r:id="rId14"/>
    <p:sldId id="298" r:id="rId15"/>
    <p:sldId id="307" r:id="rId16"/>
    <p:sldId id="292" r:id="rId17"/>
    <p:sldId id="293" r:id="rId18"/>
    <p:sldId id="294"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B0B0F"/>
    <a:srgbClr val="B1051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029" autoAdjust="0"/>
    <p:restoredTop sz="94660"/>
  </p:normalViewPr>
  <p:slideViewPr>
    <p:cSldViewPr snapToGrid="0">
      <p:cViewPr varScale="1">
        <p:scale>
          <a:sx n="67" d="100"/>
          <a:sy n="67" d="100"/>
        </p:scale>
        <p:origin x="816"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9/7/2019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7960361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9/7/2019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3317695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9/7/2019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4087387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9/7/2019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575066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9/7/2019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8844598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9/7/2019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146953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9/7/2019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9382616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9/7/2019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5935358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9/7/2019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5006560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9/7/2019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5835094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9/7/2019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9580810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61BEF0D-F0BB-DE4B-95CE-6DB70DBA9567}" type="datetimeFigureOut">
              <a:rPr lang="en-US" smtClean="0"/>
              <a:pPr/>
              <a:t>9/7/2019</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32656927"/>
      </p:ext>
    </p:extLst>
  </p:cSld>
  <p:clrMap bg1="lt1" tx1="dk1" bg2="lt2" tx2="dk2" accent1="accent1" accent2="accent2" accent3="accent3" accent4="accent4" accent5="accent5" accent6="accent6" hlink="hlink" folHlink="folHlink"/>
  <p:sldLayoutIdLst>
    <p:sldLayoutId id="2147483802" r:id="rId1"/>
    <p:sldLayoutId id="2147483803" r:id="rId2"/>
    <p:sldLayoutId id="2147483804" r:id="rId3"/>
    <p:sldLayoutId id="2147483805" r:id="rId4"/>
    <p:sldLayoutId id="2147483806" r:id="rId5"/>
    <p:sldLayoutId id="2147483807" r:id="rId6"/>
    <p:sldLayoutId id="2147483808" r:id="rId7"/>
    <p:sldLayoutId id="2147483809" r:id="rId8"/>
    <p:sldLayoutId id="2147483810" r:id="rId9"/>
    <p:sldLayoutId id="2147483811" r:id="rId10"/>
    <p:sldLayoutId id="2147483812"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0.jpg"/><Relationship Id="rId2" Type="http://schemas.openxmlformats.org/officeDocument/2006/relationships/image" Target="../media/image19.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2.jpg"/><Relationship Id="rId2" Type="http://schemas.openxmlformats.org/officeDocument/2006/relationships/image" Target="../media/image21.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3.jpg"/><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4.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6.jpg"/><Relationship Id="rId7" Type="http://schemas.openxmlformats.org/officeDocument/2006/relationships/image" Target="../media/image30.jpg"/><Relationship Id="rId2" Type="http://schemas.openxmlformats.org/officeDocument/2006/relationships/image" Target="../media/image25.jpg"/><Relationship Id="rId1" Type="http://schemas.openxmlformats.org/officeDocument/2006/relationships/slideLayout" Target="../slideLayouts/slideLayout2.xml"/><Relationship Id="rId6" Type="http://schemas.openxmlformats.org/officeDocument/2006/relationships/image" Target="../media/image29.jpg"/><Relationship Id="rId5" Type="http://schemas.openxmlformats.org/officeDocument/2006/relationships/image" Target="../media/image28.jpg"/><Relationship Id="rId4" Type="http://schemas.openxmlformats.org/officeDocument/2006/relationships/image" Target="../media/image27.jpg"/></Relationships>
</file>

<file path=ppt/slides/_rels/slide15.xml.rels><?xml version="1.0" encoding="UTF-8" standalone="yes"?>
<Relationships xmlns="http://schemas.openxmlformats.org/package/2006/relationships"><Relationship Id="rId2" Type="http://schemas.openxmlformats.org/officeDocument/2006/relationships/image" Target="../media/image31.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2.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4.jpg"/><Relationship Id="rId2" Type="http://schemas.openxmlformats.org/officeDocument/2006/relationships/image" Target="../media/image33.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mailto:naziz13.na@gmail.com" TargetMode="External"/><Relationship Id="rId2" Type="http://schemas.openxmlformats.org/officeDocument/2006/relationships/image" Target="../media/image2.jpg"/><Relationship Id="rId1" Type="http://schemas.openxmlformats.org/officeDocument/2006/relationships/slideLayout" Target="../slideLayouts/slideLayout1.xml"/><Relationship Id="rId4" Type="http://schemas.openxmlformats.org/officeDocument/2006/relationships/image" Target="../media/image3.jpg"/></Relationships>
</file>

<file path=ppt/slides/_rels/slide3.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image" Target="../media/image10.jpg"/><Relationship Id="rId1" Type="http://schemas.openxmlformats.org/officeDocument/2006/relationships/slideLayout" Target="../slideLayouts/slideLayout2.xml"/><Relationship Id="rId5" Type="http://schemas.openxmlformats.org/officeDocument/2006/relationships/image" Target="../media/image13.jpg"/><Relationship Id="rId4" Type="http://schemas.openxmlformats.org/officeDocument/2006/relationships/image" Target="../media/image12.jpg"/></Relationships>
</file>

<file path=ppt/slides/_rels/slide8.xml.rels><?xml version="1.0" encoding="UTF-8" standalone="yes"?>
<Relationships xmlns="http://schemas.openxmlformats.org/package/2006/relationships"><Relationship Id="rId3" Type="http://schemas.openxmlformats.org/officeDocument/2006/relationships/image" Target="../media/image15.jpg"/><Relationship Id="rId2" Type="http://schemas.openxmlformats.org/officeDocument/2006/relationships/image" Target="../media/image14.jpg"/><Relationship Id="rId1" Type="http://schemas.openxmlformats.org/officeDocument/2006/relationships/slideLayout" Target="../slideLayouts/slideLayout2.xml"/><Relationship Id="rId5" Type="http://schemas.openxmlformats.org/officeDocument/2006/relationships/image" Target="../media/image17.jpg"/><Relationship Id="rId4" Type="http://schemas.openxmlformats.org/officeDocument/2006/relationships/image" Target="../media/image16.jpg"/></Relationships>
</file>

<file path=ppt/slides/_rels/slide9.xml.rels><?xml version="1.0" encoding="UTF-8" standalone="yes"?>
<Relationships xmlns="http://schemas.openxmlformats.org/package/2006/relationships"><Relationship Id="rId2" Type="http://schemas.openxmlformats.org/officeDocument/2006/relationships/image" Target="../media/image18.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
            <a:ext cx="12192001" cy="6858001"/>
          </a:xfrm>
          <a:prstGeom prst="rect">
            <a:avLst/>
          </a:prstGeom>
        </p:spPr>
      </p:pic>
      <p:sp>
        <p:nvSpPr>
          <p:cNvPr id="4" name="Rectangle 3"/>
          <p:cNvSpPr/>
          <p:nvPr/>
        </p:nvSpPr>
        <p:spPr>
          <a:xfrm>
            <a:off x="4194481" y="228538"/>
            <a:ext cx="7278381" cy="1446550"/>
          </a:xfrm>
          <a:prstGeom prst="rect">
            <a:avLst/>
          </a:prstGeom>
        </p:spPr>
        <p:txBody>
          <a:bodyPr wrap="square">
            <a:spAutoFit/>
          </a:bodyPr>
          <a:lstStyle/>
          <a:p>
            <a:pPr algn="ctr"/>
            <a:r>
              <a:rPr lang="en-US" sz="8800" dirty="0">
                <a:solidFill>
                  <a:srgbClr val="C00000"/>
                </a:solidFill>
              </a:rPr>
              <a:t>G</a:t>
            </a:r>
            <a:r>
              <a:rPr lang="en-US" sz="8800" dirty="0">
                <a:solidFill>
                  <a:srgbClr val="002060"/>
                </a:solidFill>
              </a:rPr>
              <a:t>o</a:t>
            </a:r>
            <a:r>
              <a:rPr lang="en-US" sz="8800" dirty="0">
                <a:solidFill>
                  <a:srgbClr val="FF0000"/>
                </a:solidFill>
              </a:rPr>
              <a:t>o</a:t>
            </a:r>
            <a:r>
              <a:rPr lang="en-US" sz="8800" dirty="0"/>
              <a:t>d</a:t>
            </a:r>
            <a:r>
              <a:rPr lang="en-US" sz="8800" dirty="0">
                <a:solidFill>
                  <a:schemeClr val="bg1"/>
                </a:solidFill>
              </a:rPr>
              <a:t> </a:t>
            </a:r>
            <a:r>
              <a:rPr lang="en-US" sz="8800" dirty="0">
                <a:solidFill>
                  <a:srgbClr val="002060"/>
                </a:solidFill>
              </a:rPr>
              <a:t>M</a:t>
            </a:r>
            <a:r>
              <a:rPr lang="en-US" sz="8800" dirty="0">
                <a:solidFill>
                  <a:srgbClr val="C00000"/>
                </a:solidFill>
              </a:rPr>
              <a:t>o</a:t>
            </a:r>
            <a:r>
              <a:rPr lang="en-US" sz="8800" dirty="0"/>
              <a:t>r</a:t>
            </a:r>
            <a:r>
              <a:rPr lang="en-US" sz="8800" dirty="0">
                <a:solidFill>
                  <a:srgbClr val="0070C0"/>
                </a:solidFill>
              </a:rPr>
              <a:t>n</a:t>
            </a:r>
            <a:r>
              <a:rPr lang="en-US" sz="8800" dirty="0">
                <a:solidFill>
                  <a:srgbClr val="002060"/>
                </a:solidFill>
              </a:rPr>
              <a:t>i</a:t>
            </a:r>
            <a:r>
              <a:rPr lang="en-US" sz="8800" dirty="0">
                <a:solidFill>
                  <a:srgbClr val="FF0000"/>
                </a:solidFill>
              </a:rPr>
              <a:t>n</a:t>
            </a:r>
            <a:r>
              <a:rPr lang="en-US" sz="8800" dirty="0"/>
              <a:t>g</a:t>
            </a:r>
          </a:p>
        </p:txBody>
      </p:sp>
      <p:sp>
        <p:nvSpPr>
          <p:cNvPr id="5" name="Oval 4"/>
          <p:cNvSpPr/>
          <p:nvPr/>
        </p:nvSpPr>
        <p:spPr>
          <a:xfrm>
            <a:off x="2911626" y="2412861"/>
            <a:ext cx="9043987" cy="2032276"/>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400" b="1" dirty="0" smtClean="0">
                <a:solidFill>
                  <a:srgbClr val="002060"/>
                </a:solidFill>
              </a:rPr>
              <a:t>Welcome everybody to English class</a:t>
            </a:r>
            <a:endParaRPr lang="en-US" sz="5400" b="1" dirty="0">
              <a:solidFill>
                <a:srgbClr val="002060"/>
              </a:solidFill>
            </a:endParaRPr>
          </a:p>
        </p:txBody>
      </p:sp>
    </p:spTree>
    <p:extLst>
      <p:ext uri="{BB962C8B-B14F-4D97-AF65-F5344CB8AC3E}">
        <p14:creationId xmlns:p14="http://schemas.microsoft.com/office/powerpoint/2010/main" val="213449170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nodeType="clickEffect">
                                  <p:stCondLst>
                                    <p:cond delay="0"/>
                                  </p:stCondLst>
                                  <p:childTnLst>
                                    <p:set>
                                      <p:cBhvr>
                                        <p:cTn id="12" dur="1" fill="hold">
                                          <p:stCondLst>
                                            <p:cond delay="0"/>
                                          </p:stCondLst>
                                        </p:cTn>
                                        <p:tgtEl>
                                          <p:spTgt spid="5">
                                            <p:txEl>
                                              <p:pRg st="0" end="0"/>
                                            </p:txEl>
                                          </p:spTgt>
                                        </p:tgtEl>
                                        <p:attrNameLst>
                                          <p:attrName>style.visibility</p:attrName>
                                        </p:attrNameLst>
                                      </p:cBhvr>
                                      <p:to>
                                        <p:strVal val="visible"/>
                                      </p:to>
                                    </p:set>
                                    <p:anim calcmode="lin" valueType="num">
                                      <p:cBhvr>
                                        <p:cTn id="13"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5">
                                            <p:txEl>
                                              <p:pRg st="0" end="0"/>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4" name="Horizontal Scroll 3"/>
          <p:cNvSpPr/>
          <p:nvPr/>
        </p:nvSpPr>
        <p:spPr>
          <a:xfrm>
            <a:off x="2854420" y="155292"/>
            <a:ext cx="6507744" cy="559083"/>
          </a:xfrm>
          <a:prstGeom prst="horizontalScroll">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solidFill>
                  <a:schemeClr val="tx1"/>
                </a:solidFill>
              </a:rPr>
              <a:t>Silent Reading</a:t>
            </a:r>
            <a:endParaRPr lang="en-US" sz="2400" b="1" dirty="0">
              <a:solidFill>
                <a:schemeClr val="tx1"/>
              </a:solidFill>
            </a:endParaRPr>
          </a:p>
        </p:txBody>
      </p:sp>
      <p:sp>
        <p:nvSpPr>
          <p:cNvPr id="14" name="Rectangle 13"/>
          <p:cNvSpPr/>
          <p:nvPr/>
        </p:nvSpPr>
        <p:spPr>
          <a:xfrm>
            <a:off x="1443423" y="852012"/>
            <a:ext cx="9329737" cy="136255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chemeClr val="tx1"/>
                </a:solidFill>
              </a:rPr>
              <a:t>All the ice that melts will fill up the oceans and seas and they will overflow on land. Thus a huge area of land will go under water.</a:t>
            </a:r>
            <a:endParaRPr lang="en-US" dirty="0"/>
          </a:p>
        </p:txBody>
      </p:sp>
      <p:sp>
        <p:nvSpPr>
          <p:cNvPr id="17" name="Rectangle 16"/>
          <p:cNvSpPr/>
          <p:nvPr/>
        </p:nvSpPr>
        <p:spPr>
          <a:xfrm>
            <a:off x="1566775" y="5814937"/>
            <a:ext cx="3105238" cy="60548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solidFill>
                  <a:schemeClr val="tx1"/>
                </a:solidFill>
              </a:rPr>
              <a:t>Overflow of sea water</a:t>
            </a:r>
            <a:endParaRPr lang="en-US" sz="2400" b="1" dirty="0">
              <a:solidFill>
                <a:schemeClr val="tx1"/>
              </a:solidFill>
            </a:endParaRPr>
          </a:p>
        </p:txBody>
      </p:sp>
      <p:sp>
        <p:nvSpPr>
          <p:cNvPr id="18" name="Rectangle 17"/>
          <p:cNvSpPr/>
          <p:nvPr/>
        </p:nvSpPr>
        <p:spPr>
          <a:xfrm>
            <a:off x="6958014" y="5814937"/>
            <a:ext cx="4320924" cy="60548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solidFill>
                  <a:schemeClr val="tx1"/>
                </a:solidFill>
              </a:rPr>
              <a:t>Land under water</a:t>
            </a:r>
            <a:endParaRPr lang="en-US" sz="2400" b="1" dirty="0">
              <a:solidFill>
                <a:schemeClr val="tx1"/>
              </a:solidFill>
            </a:endParaRP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200" y="2316261"/>
            <a:ext cx="5272088" cy="3225899"/>
          </a:xfrm>
          <a:prstGeom prst="rect">
            <a:avLst/>
          </a:prstGeom>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29364" y="2316262"/>
            <a:ext cx="5100636" cy="3225898"/>
          </a:xfrm>
          <a:prstGeom prst="rect">
            <a:avLst/>
          </a:prstGeom>
        </p:spPr>
      </p:pic>
    </p:spTree>
    <p:extLst>
      <p:ext uri="{BB962C8B-B14F-4D97-AF65-F5344CB8AC3E}">
        <p14:creationId xmlns:p14="http://schemas.microsoft.com/office/powerpoint/2010/main" val="21922806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14">
                                            <p:txEl>
                                              <p:pRg st="0" end="0"/>
                                            </p:txEl>
                                          </p:spTgt>
                                        </p:tgtEl>
                                        <p:attrNameLst>
                                          <p:attrName>style.visibility</p:attrName>
                                        </p:attrNameLst>
                                      </p:cBhvr>
                                      <p:to>
                                        <p:strVal val="visible"/>
                                      </p:to>
                                    </p:set>
                                    <p:anim calcmode="lin" valueType="num">
                                      <p:cBhvr>
                                        <p:cTn id="7" dur="500" fill="hold"/>
                                        <p:tgtEl>
                                          <p:spTgt spid="1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14">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14">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3" presetClass="entr" presetSubtype="16" fill="hold" nodeType="clickEffect">
                                  <p:stCondLst>
                                    <p:cond delay="0"/>
                                  </p:stCondLst>
                                  <p:childTnLst>
                                    <p:set>
                                      <p:cBhvr>
                                        <p:cTn id="13" dur="1" fill="hold">
                                          <p:stCondLst>
                                            <p:cond delay="0"/>
                                          </p:stCondLst>
                                        </p:cTn>
                                        <p:tgtEl>
                                          <p:spTgt spid="17">
                                            <p:txEl>
                                              <p:pRg st="0" end="0"/>
                                            </p:txEl>
                                          </p:spTgt>
                                        </p:tgtEl>
                                        <p:attrNameLst>
                                          <p:attrName>style.visibility</p:attrName>
                                        </p:attrNameLst>
                                      </p:cBhvr>
                                      <p:to>
                                        <p:strVal val="visible"/>
                                      </p:to>
                                    </p:set>
                                    <p:anim calcmode="lin" valueType="num">
                                      <p:cBhvr>
                                        <p:cTn id="14" dur="500" fill="hold"/>
                                        <p:tgtEl>
                                          <p:spTgt spid="17">
                                            <p:txEl>
                                              <p:pRg st="0" end="0"/>
                                            </p:txEl>
                                          </p:spTgt>
                                        </p:tgtEl>
                                        <p:attrNameLst>
                                          <p:attrName>ppt_w</p:attrName>
                                        </p:attrNameLst>
                                      </p:cBhvr>
                                      <p:tavLst>
                                        <p:tav tm="0">
                                          <p:val>
                                            <p:fltVal val="0"/>
                                          </p:val>
                                        </p:tav>
                                        <p:tav tm="100000">
                                          <p:val>
                                            <p:strVal val="#ppt_w"/>
                                          </p:val>
                                        </p:tav>
                                      </p:tavLst>
                                    </p:anim>
                                    <p:anim calcmode="lin" valueType="num">
                                      <p:cBhvr>
                                        <p:cTn id="15" dur="500" fill="hold"/>
                                        <p:tgtEl>
                                          <p:spTgt spid="17">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16" fill="hold">
                      <p:stCondLst>
                        <p:cond delay="indefinite"/>
                      </p:stCondLst>
                      <p:childTnLst>
                        <p:par>
                          <p:cTn id="17" fill="hold">
                            <p:stCondLst>
                              <p:cond delay="0"/>
                            </p:stCondLst>
                            <p:childTnLst>
                              <p:par>
                                <p:cTn id="18" presetID="23" presetClass="entr" presetSubtype="16" fill="hold" nodeType="clickEffect">
                                  <p:stCondLst>
                                    <p:cond delay="0"/>
                                  </p:stCondLst>
                                  <p:childTnLst>
                                    <p:set>
                                      <p:cBhvr>
                                        <p:cTn id="19" dur="1" fill="hold">
                                          <p:stCondLst>
                                            <p:cond delay="0"/>
                                          </p:stCondLst>
                                        </p:cTn>
                                        <p:tgtEl>
                                          <p:spTgt spid="18">
                                            <p:txEl>
                                              <p:pRg st="0" end="0"/>
                                            </p:txEl>
                                          </p:spTgt>
                                        </p:tgtEl>
                                        <p:attrNameLst>
                                          <p:attrName>style.visibility</p:attrName>
                                        </p:attrNameLst>
                                      </p:cBhvr>
                                      <p:to>
                                        <p:strVal val="visible"/>
                                      </p:to>
                                    </p:set>
                                    <p:anim calcmode="lin" valueType="num">
                                      <p:cBhvr>
                                        <p:cTn id="20" dur="500" fill="hold"/>
                                        <p:tgtEl>
                                          <p:spTgt spid="18">
                                            <p:txEl>
                                              <p:pRg st="0" end="0"/>
                                            </p:txEl>
                                          </p:spTgt>
                                        </p:tgtEl>
                                        <p:attrNameLst>
                                          <p:attrName>ppt_w</p:attrName>
                                        </p:attrNameLst>
                                      </p:cBhvr>
                                      <p:tavLst>
                                        <p:tav tm="0">
                                          <p:val>
                                            <p:fltVal val="0"/>
                                          </p:val>
                                        </p:tav>
                                        <p:tav tm="100000">
                                          <p:val>
                                            <p:strVal val="#ppt_w"/>
                                          </p:val>
                                        </p:tav>
                                      </p:tavLst>
                                    </p:anim>
                                    <p:anim calcmode="lin" valueType="num">
                                      <p:cBhvr>
                                        <p:cTn id="21" dur="500" fill="hold"/>
                                        <p:tgtEl>
                                          <p:spTgt spid="18">
                                            <p:txEl>
                                              <p:pRg st="0" end="0"/>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3" name="Rectangle 2"/>
          <p:cNvSpPr/>
          <p:nvPr/>
        </p:nvSpPr>
        <p:spPr>
          <a:xfrm>
            <a:off x="600075" y="829494"/>
            <a:ext cx="11322843" cy="142486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smtClean="0">
              <a:solidFill>
                <a:schemeClr val="tx1"/>
              </a:solidFill>
            </a:endParaRPr>
          </a:p>
          <a:p>
            <a:pPr algn="ctr"/>
            <a:r>
              <a:rPr lang="en-US" dirty="0" smtClean="0">
                <a:solidFill>
                  <a:schemeClr val="tx1"/>
                </a:solidFill>
              </a:rPr>
              <a:t>Even some big cities like London, Kolkata and Bangkok will get flooded…That means thousands of people will lose their houses and land and they will go hungry.</a:t>
            </a:r>
            <a:endParaRPr lang="en-US" dirty="0">
              <a:solidFill>
                <a:schemeClr val="tx1"/>
              </a:solidFill>
            </a:endParaRPr>
          </a:p>
        </p:txBody>
      </p:sp>
      <p:sp>
        <p:nvSpPr>
          <p:cNvPr id="14" name="Rectangle 13"/>
          <p:cNvSpPr/>
          <p:nvPr/>
        </p:nvSpPr>
        <p:spPr>
          <a:xfrm>
            <a:off x="600075" y="5997925"/>
            <a:ext cx="4929003" cy="40656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solidFill>
                  <a:schemeClr val="tx1"/>
                </a:solidFill>
              </a:rPr>
              <a:t>Big cities under water</a:t>
            </a:r>
            <a:endParaRPr lang="en-US" sz="2000" b="1" dirty="0">
              <a:solidFill>
                <a:schemeClr val="tx1"/>
              </a:solidFill>
            </a:endParaRPr>
          </a:p>
        </p:txBody>
      </p:sp>
      <p:sp>
        <p:nvSpPr>
          <p:cNvPr id="15" name="Rectangle 14"/>
          <p:cNvSpPr/>
          <p:nvPr/>
        </p:nvSpPr>
        <p:spPr>
          <a:xfrm>
            <a:off x="6357938" y="5997924"/>
            <a:ext cx="5564980" cy="40656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solidFill>
                  <a:schemeClr val="tx1"/>
                </a:solidFill>
              </a:rPr>
              <a:t>Flood in big city</a:t>
            </a:r>
            <a:endParaRPr lang="en-US" b="1" dirty="0">
              <a:solidFill>
                <a:schemeClr val="tx1"/>
              </a:solidFill>
            </a:endParaRPr>
          </a:p>
        </p:txBody>
      </p:sp>
      <p:sp>
        <p:nvSpPr>
          <p:cNvPr id="9" name="Horizontal Scroll 8"/>
          <p:cNvSpPr/>
          <p:nvPr/>
        </p:nvSpPr>
        <p:spPr>
          <a:xfrm>
            <a:off x="2757121" y="53540"/>
            <a:ext cx="6507744" cy="614363"/>
          </a:xfrm>
          <a:prstGeom prst="horizontalScroll">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solidFill>
                  <a:schemeClr val="tx1"/>
                </a:solidFill>
              </a:rPr>
              <a:t>Silent Reading</a:t>
            </a:r>
            <a:endParaRPr lang="en-US" sz="2400" b="1" dirty="0">
              <a:solidFill>
                <a:schemeClr val="tx1"/>
              </a:solidFill>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99953" y="2415951"/>
            <a:ext cx="4429125" cy="3345745"/>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86550" y="2415951"/>
            <a:ext cx="4664290" cy="3345745"/>
          </a:xfrm>
          <a:prstGeom prst="rect">
            <a:avLst/>
          </a:prstGeom>
        </p:spPr>
      </p:pic>
    </p:spTree>
    <p:extLst>
      <p:ext uri="{BB962C8B-B14F-4D97-AF65-F5344CB8AC3E}">
        <p14:creationId xmlns:p14="http://schemas.microsoft.com/office/powerpoint/2010/main" val="932768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14">
                                            <p:txEl>
                                              <p:pRg st="0" end="0"/>
                                            </p:txEl>
                                          </p:spTgt>
                                        </p:tgtEl>
                                        <p:attrNameLst>
                                          <p:attrName>style.visibility</p:attrName>
                                        </p:attrNameLst>
                                      </p:cBhvr>
                                      <p:to>
                                        <p:strVal val="visible"/>
                                      </p:to>
                                    </p:set>
                                    <p:anim calcmode="lin" valueType="num">
                                      <p:cBhvr>
                                        <p:cTn id="7" dur="1000" fill="hold"/>
                                        <p:tgtEl>
                                          <p:spTgt spid="14">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14">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14">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14">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15">
                                            <p:txEl>
                                              <p:pRg st="0" end="0"/>
                                            </p:txEl>
                                          </p:spTgt>
                                        </p:tgtEl>
                                        <p:attrNameLst>
                                          <p:attrName>style.visibility</p:attrName>
                                        </p:attrNameLst>
                                      </p:cBhvr>
                                      <p:to>
                                        <p:strVal val="visible"/>
                                      </p:to>
                                    </p:set>
                                    <p:anim calcmode="lin" valueType="num">
                                      <p:cBhvr>
                                        <p:cTn id="15" dur="1000" fill="hold"/>
                                        <p:tgtEl>
                                          <p:spTgt spid="15">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15">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15">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1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3" name="Rectangle 2"/>
          <p:cNvSpPr/>
          <p:nvPr/>
        </p:nvSpPr>
        <p:spPr>
          <a:xfrm>
            <a:off x="600075" y="829494"/>
            <a:ext cx="11322843" cy="142486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smtClean="0">
              <a:solidFill>
                <a:schemeClr val="tx1"/>
              </a:solidFill>
            </a:endParaRPr>
          </a:p>
          <a:p>
            <a:pPr algn="ctr"/>
            <a:r>
              <a:rPr lang="en-US" sz="2000" dirty="0" smtClean="0">
                <a:solidFill>
                  <a:schemeClr val="tx1"/>
                </a:solidFill>
              </a:rPr>
              <a:t>Moreover, as the earth’s climate warms up, the weather gets more violent. Storms and cyclones will become more powerful. More areas will get drier and turn into deserts. There will be heavier rains too. So there will be more floods and river erosions.</a:t>
            </a:r>
            <a:endParaRPr lang="en-US" sz="2000" dirty="0">
              <a:solidFill>
                <a:schemeClr val="tx1"/>
              </a:solidFill>
            </a:endParaRPr>
          </a:p>
        </p:txBody>
      </p:sp>
      <p:sp>
        <p:nvSpPr>
          <p:cNvPr id="14" name="Rectangle 13"/>
          <p:cNvSpPr/>
          <p:nvPr/>
        </p:nvSpPr>
        <p:spPr>
          <a:xfrm>
            <a:off x="600075" y="6197755"/>
            <a:ext cx="4929003" cy="40656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solidFill>
                  <a:schemeClr val="tx1"/>
                </a:solidFill>
              </a:rPr>
              <a:t>Violent storms</a:t>
            </a:r>
            <a:endParaRPr lang="en-US" sz="2000" b="1" dirty="0">
              <a:solidFill>
                <a:schemeClr val="tx1"/>
              </a:solidFill>
            </a:endParaRPr>
          </a:p>
        </p:txBody>
      </p:sp>
      <p:sp>
        <p:nvSpPr>
          <p:cNvPr id="15" name="Rectangle 14"/>
          <p:cNvSpPr/>
          <p:nvPr/>
        </p:nvSpPr>
        <p:spPr>
          <a:xfrm>
            <a:off x="6357938" y="6197756"/>
            <a:ext cx="5564980" cy="40656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solidFill>
                  <a:schemeClr val="tx1"/>
                </a:solidFill>
              </a:rPr>
              <a:t>Heavy rains</a:t>
            </a:r>
            <a:endParaRPr lang="en-US" b="1" dirty="0">
              <a:solidFill>
                <a:schemeClr val="tx1"/>
              </a:solidFill>
            </a:endParaRPr>
          </a:p>
        </p:txBody>
      </p:sp>
      <p:sp>
        <p:nvSpPr>
          <p:cNvPr id="9" name="Horizontal Scroll 8"/>
          <p:cNvSpPr/>
          <p:nvPr/>
        </p:nvSpPr>
        <p:spPr>
          <a:xfrm>
            <a:off x="2757121" y="53540"/>
            <a:ext cx="6507744" cy="614363"/>
          </a:xfrm>
          <a:prstGeom prst="horizontalScroll">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solidFill>
                  <a:schemeClr val="tx1"/>
                </a:solidFill>
              </a:rPr>
              <a:t>Silent Reading</a:t>
            </a:r>
            <a:endParaRPr lang="en-US" sz="2400" b="1" dirty="0">
              <a:solidFill>
                <a:schemeClr val="tx1"/>
              </a:solidFill>
            </a:endParaRP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3386" y="2454192"/>
            <a:ext cx="4505692" cy="3543732"/>
          </a:xfrm>
          <a:prstGeom prst="rect">
            <a:avLst/>
          </a:prstGeom>
        </p:spPr>
      </p:pic>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409957" y="2454192"/>
            <a:ext cx="5005756" cy="3543732"/>
          </a:xfrm>
          <a:prstGeom prst="rect">
            <a:avLst/>
          </a:prstGeom>
        </p:spPr>
      </p:pic>
    </p:spTree>
    <p:extLst>
      <p:ext uri="{BB962C8B-B14F-4D97-AF65-F5344CB8AC3E}">
        <p14:creationId xmlns:p14="http://schemas.microsoft.com/office/powerpoint/2010/main" val="4567602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14">
                                            <p:txEl>
                                              <p:pRg st="0" end="0"/>
                                            </p:txEl>
                                          </p:spTgt>
                                        </p:tgtEl>
                                        <p:attrNameLst>
                                          <p:attrName>style.visibility</p:attrName>
                                        </p:attrNameLst>
                                      </p:cBhvr>
                                      <p:to>
                                        <p:strVal val="visible"/>
                                      </p:to>
                                    </p:set>
                                    <p:anim calcmode="lin" valueType="num">
                                      <p:cBhvr>
                                        <p:cTn id="7" dur="1000" fill="hold"/>
                                        <p:tgtEl>
                                          <p:spTgt spid="14">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14">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14">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14">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15">
                                            <p:txEl>
                                              <p:pRg st="0" end="0"/>
                                            </p:txEl>
                                          </p:spTgt>
                                        </p:tgtEl>
                                        <p:attrNameLst>
                                          <p:attrName>style.visibility</p:attrName>
                                        </p:attrNameLst>
                                      </p:cBhvr>
                                      <p:to>
                                        <p:strVal val="visible"/>
                                      </p:to>
                                    </p:set>
                                    <p:anim calcmode="lin" valueType="num">
                                      <p:cBhvr>
                                        <p:cTn id="15" dur="1000" fill="hold"/>
                                        <p:tgtEl>
                                          <p:spTgt spid="15">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15">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15">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1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4">
            <a:lumMod val="60000"/>
            <a:lumOff val="40000"/>
          </a:schemeClr>
        </a:solidFill>
        <a:effectLst/>
      </p:bgPr>
    </p:bg>
    <p:spTree>
      <p:nvGrpSpPr>
        <p:cNvPr id="1" name=""/>
        <p:cNvGrpSpPr/>
        <p:nvPr/>
      </p:nvGrpSpPr>
      <p:grpSpPr>
        <a:xfrm>
          <a:off x="0" y="0"/>
          <a:ext cx="0" cy="0"/>
          <a:chOff x="0" y="0"/>
          <a:chExt cx="0" cy="0"/>
        </a:xfrm>
      </p:grpSpPr>
      <p:sp>
        <p:nvSpPr>
          <p:cNvPr id="3" name="Rectangle 2"/>
          <p:cNvSpPr/>
          <p:nvPr/>
        </p:nvSpPr>
        <p:spPr>
          <a:xfrm>
            <a:off x="864973" y="929506"/>
            <a:ext cx="8399892" cy="9421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solidFill>
                  <a:schemeClr val="tx1"/>
                </a:solidFill>
              </a:rPr>
              <a:t>Look at the list of the outcomes (results or effects) of global warming. First rank the outcomes according to their seriousness and tell your partner which of the following may affect your life most.</a:t>
            </a:r>
          </a:p>
        </p:txBody>
      </p:sp>
      <p:sp>
        <p:nvSpPr>
          <p:cNvPr id="9" name="Horizontal Scroll 8"/>
          <p:cNvSpPr/>
          <p:nvPr/>
        </p:nvSpPr>
        <p:spPr>
          <a:xfrm>
            <a:off x="2757121" y="53540"/>
            <a:ext cx="6507744" cy="614363"/>
          </a:xfrm>
          <a:prstGeom prst="horizontalScroll">
            <a:avLst/>
          </a:prstGeom>
          <a:noFill/>
          <a:ln>
            <a:solidFill>
              <a:srgbClr val="AB0B0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solidFill>
                  <a:schemeClr val="tx1"/>
                </a:solidFill>
              </a:rPr>
              <a:t>Pair work</a:t>
            </a:r>
            <a:endParaRPr lang="en-US" sz="2400" b="1" dirty="0">
              <a:solidFill>
                <a:schemeClr val="tx1"/>
              </a:solidFill>
            </a:endParaRPr>
          </a:p>
        </p:txBody>
      </p:sp>
      <p:sp>
        <p:nvSpPr>
          <p:cNvPr id="8" name="Rectangle 7"/>
          <p:cNvSpPr/>
          <p:nvPr/>
        </p:nvSpPr>
        <p:spPr>
          <a:xfrm>
            <a:off x="349570" y="2133266"/>
            <a:ext cx="11322843" cy="409608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00100" lvl="1" indent="-342900">
              <a:buFont typeface="Arial" panose="020B0604020202020204" pitchFamily="34" charset="0"/>
              <a:buChar char="•"/>
            </a:pPr>
            <a:r>
              <a:rPr lang="en-US" sz="2400" dirty="0" smtClean="0">
                <a:solidFill>
                  <a:schemeClr val="tx1"/>
                </a:solidFill>
              </a:rPr>
              <a:t>Polar </a:t>
            </a:r>
            <a:r>
              <a:rPr lang="en-US" sz="2400" dirty="0">
                <a:solidFill>
                  <a:schemeClr val="tx1"/>
                </a:solidFill>
              </a:rPr>
              <a:t>bears and penguins will disappear.</a:t>
            </a:r>
          </a:p>
          <a:p>
            <a:pPr marL="800100" lvl="1" indent="-342900">
              <a:buFont typeface="Arial" panose="020B0604020202020204" pitchFamily="34" charset="0"/>
              <a:buChar char="•"/>
            </a:pPr>
            <a:r>
              <a:rPr lang="en-US" sz="2400" dirty="0" smtClean="0">
                <a:solidFill>
                  <a:schemeClr val="tx1"/>
                </a:solidFill>
              </a:rPr>
              <a:t>Winters will be 10 degrees colder.</a:t>
            </a:r>
          </a:p>
          <a:p>
            <a:pPr marL="800100" lvl="1" indent="-342900">
              <a:buFont typeface="Arial" panose="020B0604020202020204" pitchFamily="34" charset="0"/>
              <a:buChar char="•"/>
            </a:pPr>
            <a:r>
              <a:rPr lang="en-US" sz="2400" dirty="0" smtClean="0">
                <a:solidFill>
                  <a:schemeClr val="tx1"/>
                </a:solidFill>
              </a:rPr>
              <a:t>Africa will become hotter and have more droughts.</a:t>
            </a:r>
          </a:p>
          <a:p>
            <a:pPr marL="800100" lvl="1" indent="-342900">
              <a:buFont typeface="Arial" panose="020B0604020202020204" pitchFamily="34" charset="0"/>
              <a:buChar char="•"/>
            </a:pPr>
            <a:r>
              <a:rPr lang="en-US" sz="2400" dirty="0" smtClean="0">
                <a:solidFill>
                  <a:schemeClr val="tx1"/>
                </a:solidFill>
              </a:rPr>
              <a:t>Cyclones and hurricanes will become more powerful.</a:t>
            </a:r>
          </a:p>
          <a:p>
            <a:pPr marL="800100" lvl="1" indent="-342900">
              <a:buFont typeface="Arial" panose="020B0604020202020204" pitchFamily="34" charset="0"/>
              <a:buChar char="•"/>
            </a:pPr>
            <a:r>
              <a:rPr lang="en-US" sz="2400" dirty="0" smtClean="0">
                <a:solidFill>
                  <a:schemeClr val="tx1"/>
                </a:solidFill>
              </a:rPr>
              <a:t>Diseases like skin cancers will increase.</a:t>
            </a:r>
          </a:p>
          <a:p>
            <a:pPr marL="800100" lvl="1" indent="-342900">
              <a:buFont typeface="Arial" panose="020B0604020202020204" pitchFamily="34" charset="0"/>
              <a:buChar char="•"/>
            </a:pPr>
            <a:r>
              <a:rPr lang="en-US" sz="2400" dirty="0" smtClean="0">
                <a:solidFill>
                  <a:schemeClr val="tx1"/>
                </a:solidFill>
              </a:rPr>
              <a:t>Many countries will have no drinking water.</a:t>
            </a:r>
          </a:p>
          <a:p>
            <a:pPr marL="800100" lvl="1" indent="-342900">
              <a:buFont typeface="Arial" panose="020B0604020202020204" pitchFamily="34" charset="0"/>
              <a:buChar char="•"/>
            </a:pPr>
            <a:r>
              <a:rPr lang="en-US" sz="2400" dirty="0" smtClean="0">
                <a:solidFill>
                  <a:schemeClr val="tx1"/>
                </a:solidFill>
              </a:rPr>
              <a:t>Countries such as the Maldives, Holland and Bangladesh will disappear under water.</a:t>
            </a:r>
          </a:p>
          <a:p>
            <a:pPr marL="800100" lvl="1" indent="-342900">
              <a:buFont typeface="Arial" panose="020B0604020202020204" pitchFamily="34" charset="0"/>
              <a:buChar char="•"/>
            </a:pPr>
            <a:r>
              <a:rPr lang="en-US" sz="2400" dirty="0" smtClean="0">
                <a:solidFill>
                  <a:schemeClr val="tx1"/>
                </a:solidFill>
              </a:rPr>
              <a:t>Wars will start between countries fighting over water.</a:t>
            </a:r>
          </a:p>
          <a:p>
            <a:pPr lvl="1"/>
            <a:endParaRPr lang="en-US" sz="2000" dirty="0" smtClean="0">
              <a:solidFill>
                <a:schemeClr val="tx1"/>
              </a:solidFill>
            </a:endParaRP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58866" y="459415"/>
            <a:ext cx="2438400" cy="1543050"/>
          </a:xfrm>
          <a:prstGeom prst="rect">
            <a:avLst/>
          </a:prstGeom>
        </p:spPr>
      </p:pic>
    </p:spTree>
    <p:extLst>
      <p:ext uri="{BB962C8B-B14F-4D97-AF65-F5344CB8AC3E}">
        <p14:creationId xmlns:p14="http://schemas.microsoft.com/office/powerpoint/2010/main" val="3291246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 calcmode="lin" valueType="num">
                                      <p:cBhvr additive="base">
                                        <p:cTn id="7"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1" presetClass="entr" presetSubtype="0" fill="hold" nodeType="clickEffect">
                                  <p:stCondLst>
                                    <p:cond delay="0"/>
                                  </p:stCondLst>
                                  <p:childTnLst>
                                    <p:set>
                                      <p:cBhvr>
                                        <p:cTn id="12" dur="1" fill="hold">
                                          <p:stCondLst>
                                            <p:cond delay="0"/>
                                          </p:stCondLst>
                                        </p:cTn>
                                        <p:tgtEl>
                                          <p:spTgt spid="8">
                                            <p:txEl>
                                              <p:pRg st="0" end="0"/>
                                            </p:txEl>
                                          </p:spTgt>
                                        </p:tgtEl>
                                        <p:attrNameLst>
                                          <p:attrName>style.visibility</p:attrName>
                                        </p:attrNameLst>
                                      </p:cBhvr>
                                      <p:to>
                                        <p:strVal val="visible"/>
                                      </p:to>
                                    </p:set>
                                    <p:anim calcmode="lin" valueType="num">
                                      <p:cBhvr>
                                        <p:cTn id="13" dur="1000" fill="hold"/>
                                        <p:tgtEl>
                                          <p:spTgt spid="8">
                                            <p:txEl>
                                              <p:pRg st="0" end="0"/>
                                            </p:txEl>
                                          </p:spTgt>
                                        </p:tgtEl>
                                        <p:attrNameLst>
                                          <p:attrName>ppt_w</p:attrName>
                                        </p:attrNameLst>
                                      </p:cBhvr>
                                      <p:tavLst>
                                        <p:tav tm="0">
                                          <p:val>
                                            <p:fltVal val="0"/>
                                          </p:val>
                                        </p:tav>
                                        <p:tav tm="100000">
                                          <p:val>
                                            <p:strVal val="#ppt_w"/>
                                          </p:val>
                                        </p:tav>
                                      </p:tavLst>
                                    </p:anim>
                                    <p:anim calcmode="lin" valueType="num">
                                      <p:cBhvr>
                                        <p:cTn id="14" dur="1000" fill="hold"/>
                                        <p:tgtEl>
                                          <p:spTgt spid="8">
                                            <p:txEl>
                                              <p:pRg st="0" end="0"/>
                                            </p:txEl>
                                          </p:spTgt>
                                        </p:tgtEl>
                                        <p:attrNameLst>
                                          <p:attrName>ppt_h</p:attrName>
                                        </p:attrNameLst>
                                      </p:cBhvr>
                                      <p:tavLst>
                                        <p:tav tm="0">
                                          <p:val>
                                            <p:fltVal val="0"/>
                                          </p:val>
                                        </p:tav>
                                        <p:tav tm="100000">
                                          <p:val>
                                            <p:strVal val="#ppt_h"/>
                                          </p:val>
                                        </p:tav>
                                      </p:tavLst>
                                    </p:anim>
                                    <p:anim calcmode="lin" valueType="num">
                                      <p:cBhvr>
                                        <p:cTn id="15" dur="1000" fill="hold"/>
                                        <p:tgtEl>
                                          <p:spTgt spid="8">
                                            <p:txEl>
                                              <p:pRg st="0" end="0"/>
                                            </p:txEl>
                                          </p:spTgt>
                                        </p:tgtEl>
                                        <p:attrNameLst>
                                          <p:attrName>style.rotation</p:attrName>
                                        </p:attrNameLst>
                                      </p:cBhvr>
                                      <p:tavLst>
                                        <p:tav tm="0">
                                          <p:val>
                                            <p:fltVal val="90"/>
                                          </p:val>
                                        </p:tav>
                                        <p:tav tm="100000">
                                          <p:val>
                                            <p:fltVal val="0"/>
                                          </p:val>
                                        </p:tav>
                                      </p:tavLst>
                                    </p:anim>
                                    <p:animEffect transition="in" filter="fade">
                                      <p:cBhvr>
                                        <p:cTn id="16" dur="1000"/>
                                        <p:tgtEl>
                                          <p:spTgt spid="8">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31" presetClass="entr" presetSubtype="0" fill="hold" nodeType="clickEffect">
                                  <p:stCondLst>
                                    <p:cond delay="0"/>
                                  </p:stCondLst>
                                  <p:childTnLst>
                                    <p:set>
                                      <p:cBhvr>
                                        <p:cTn id="20" dur="1" fill="hold">
                                          <p:stCondLst>
                                            <p:cond delay="0"/>
                                          </p:stCondLst>
                                        </p:cTn>
                                        <p:tgtEl>
                                          <p:spTgt spid="8">
                                            <p:txEl>
                                              <p:pRg st="1" end="1"/>
                                            </p:txEl>
                                          </p:spTgt>
                                        </p:tgtEl>
                                        <p:attrNameLst>
                                          <p:attrName>style.visibility</p:attrName>
                                        </p:attrNameLst>
                                      </p:cBhvr>
                                      <p:to>
                                        <p:strVal val="visible"/>
                                      </p:to>
                                    </p:set>
                                    <p:anim calcmode="lin" valueType="num">
                                      <p:cBhvr>
                                        <p:cTn id="21" dur="1000" fill="hold"/>
                                        <p:tgtEl>
                                          <p:spTgt spid="8">
                                            <p:txEl>
                                              <p:pRg st="1" end="1"/>
                                            </p:txEl>
                                          </p:spTgt>
                                        </p:tgtEl>
                                        <p:attrNameLst>
                                          <p:attrName>ppt_w</p:attrName>
                                        </p:attrNameLst>
                                      </p:cBhvr>
                                      <p:tavLst>
                                        <p:tav tm="0">
                                          <p:val>
                                            <p:fltVal val="0"/>
                                          </p:val>
                                        </p:tav>
                                        <p:tav tm="100000">
                                          <p:val>
                                            <p:strVal val="#ppt_w"/>
                                          </p:val>
                                        </p:tav>
                                      </p:tavLst>
                                    </p:anim>
                                    <p:anim calcmode="lin" valueType="num">
                                      <p:cBhvr>
                                        <p:cTn id="22" dur="1000" fill="hold"/>
                                        <p:tgtEl>
                                          <p:spTgt spid="8">
                                            <p:txEl>
                                              <p:pRg st="1" end="1"/>
                                            </p:txEl>
                                          </p:spTgt>
                                        </p:tgtEl>
                                        <p:attrNameLst>
                                          <p:attrName>ppt_h</p:attrName>
                                        </p:attrNameLst>
                                      </p:cBhvr>
                                      <p:tavLst>
                                        <p:tav tm="0">
                                          <p:val>
                                            <p:fltVal val="0"/>
                                          </p:val>
                                        </p:tav>
                                        <p:tav tm="100000">
                                          <p:val>
                                            <p:strVal val="#ppt_h"/>
                                          </p:val>
                                        </p:tav>
                                      </p:tavLst>
                                    </p:anim>
                                    <p:anim calcmode="lin" valueType="num">
                                      <p:cBhvr>
                                        <p:cTn id="23" dur="1000" fill="hold"/>
                                        <p:tgtEl>
                                          <p:spTgt spid="8">
                                            <p:txEl>
                                              <p:pRg st="1" end="1"/>
                                            </p:txEl>
                                          </p:spTgt>
                                        </p:tgtEl>
                                        <p:attrNameLst>
                                          <p:attrName>style.rotation</p:attrName>
                                        </p:attrNameLst>
                                      </p:cBhvr>
                                      <p:tavLst>
                                        <p:tav tm="0">
                                          <p:val>
                                            <p:fltVal val="90"/>
                                          </p:val>
                                        </p:tav>
                                        <p:tav tm="100000">
                                          <p:val>
                                            <p:fltVal val="0"/>
                                          </p:val>
                                        </p:tav>
                                      </p:tavLst>
                                    </p:anim>
                                    <p:animEffect transition="in" filter="fade">
                                      <p:cBhvr>
                                        <p:cTn id="24" dur="1000"/>
                                        <p:tgtEl>
                                          <p:spTgt spid="8">
                                            <p:txEl>
                                              <p:pRg st="1" end="1"/>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31" presetClass="entr" presetSubtype="0" fill="hold" nodeType="clickEffect">
                                  <p:stCondLst>
                                    <p:cond delay="0"/>
                                  </p:stCondLst>
                                  <p:childTnLst>
                                    <p:set>
                                      <p:cBhvr>
                                        <p:cTn id="28" dur="1" fill="hold">
                                          <p:stCondLst>
                                            <p:cond delay="0"/>
                                          </p:stCondLst>
                                        </p:cTn>
                                        <p:tgtEl>
                                          <p:spTgt spid="8">
                                            <p:txEl>
                                              <p:pRg st="2" end="2"/>
                                            </p:txEl>
                                          </p:spTgt>
                                        </p:tgtEl>
                                        <p:attrNameLst>
                                          <p:attrName>style.visibility</p:attrName>
                                        </p:attrNameLst>
                                      </p:cBhvr>
                                      <p:to>
                                        <p:strVal val="visible"/>
                                      </p:to>
                                    </p:set>
                                    <p:anim calcmode="lin" valueType="num">
                                      <p:cBhvr>
                                        <p:cTn id="29" dur="1000" fill="hold"/>
                                        <p:tgtEl>
                                          <p:spTgt spid="8">
                                            <p:txEl>
                                              <p:pRg st="2" end="2"/>
                                            </p:txEl>
                                          </p:spTgt>
                                        </p:tgtEl>
                                        <p:attrNameLst>
                                          <p:attrName>ppt_w</p:attrName>
                                        </p:attrNameLst>
                                      </p:cBhvr>
                                      <p:tavLst>
                                        <p:tav tm="0">
                                          <p:val>
                                            <p:fltVal val="0"/>
                                          </p:val>
                                        </p:tav>
                                        <p:tav tm="100000">
                                          <p:val>
                                            <p:strVal val="#ppt_w"/>
                                          </p:val>
                                        </p:tav>
                                      </p:tavLst>
                                    </p:anim>
                                    <p:anim calcmode="lin" valueType="num">
                                      <p:cBhvr>
                                        <p:cTn id="30" dur="1000" fill="hold"/>
                                        <p:tgtEl>
                                          <p:spTgt spid="8">
                                            <p:txEl>
                                              <p:pRg st="2" end="2"/>
                                            </p:txEl>
                                          </p:spTgt>
                                        </p:tgtEl>
                                        <p:attrNameLst>
                                          <p:attrName>ppt_h</p:attrName>
                                        </p:attrNameLst>
                                      </p:cBhvr>
                                      <p:tavLst>
                                        <p:tav tm="0">
                                          <p:val>
                                            <p:fltVal val="0"/>
                                          </p:val>
                                        </p:tav>
                                        <p:tav tm="100000">
                                          <p:val>
                                            <p:strVal val="#ppt_h"/>
                                          </p:val>
                                        </p:tav>
                                      </p:tavLst>
                                    </p:anim>
                                    <p:anim calcmode="lin" valueType="num">
                                      <p:cBhvr>
                                        <p:cTn id="31" dur="1000" fill="hold"/>
                                        <p:tgtEl>
                                          <p:spTgt spid="8">
                                            <p:txEl>
                                              <p:pRg st="2" end="2"/>
                                            </p:txEl>
                                          </p:spTgt>
                                        </p:tgtEl>
                                        <p:attrNameLst>
                                          <p:attrName>style.rotation</p:attrName>
                                        </p:attrNameLst>
                                      </p:cBhvr>
                                      <p:tavLst>
                                        <p:tav tm="0">
                                          <p:val>
                                            <p:fltVal val="90"/>
                                          </p:val>
                                        </p:tav>
                                        <p:tav tm="100000">
                                          <p:val>
                                            <p:fltVal val="0"/>
                                          </p:val>
                                        </p:tav>
                                      </p:tavLst>
                                    </p:anim>
                                    <p:animEffect transition="in" filter="fade">
                                      <p:cBhvr>
                                        <p:cTn id="32" dur="1000"/>
                                        <p:tgtEl>
                                          <p:spTgt spid="8">
                                            <p:txEl>
                                              <p:pRg st="2" end="2"/>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1" presetClass="entr" presetSubtype="0" fill="hold" nodeType="clickEffect">
                                  <p:stCondLst>
                                    <p:cond delay="0"/>
                                  </p:stCondLst>
                                  <p:childTnLst>
                                    <p:set>
                                      <p:cBhvr>
                                        <p:cTn id="36" dur="1" fill="hold">
                                          <p:stCondLst>
                                            <p:cond delay="0"/>
                                          </p:stCondLst>
                                        </p:cTn>
                                        <p:tgtEl>
                                          <p:spTgt spid="8">
                                            <p:txEl>
                                              <p:pRg st="3" end="3"/>
                                            </p:txEl>
                                          </p:spTgt>
                                        </p:tgtEl>
                                        <p:attrNameLst>
                                          <p:attrName>style.visibility</p:attrName>
                                        </p:attrNameLst>
                                      </p:cBhvr>
                                      <p:to>
                                        <p:strVal val="visible"/>
                                      </p:to>
                                    </p:set>
                                    <p:anim calcmode="lin" valueType="num">
                                      <p:cBhvr>
                                        <p:cTn id="37" dur="1000" fill="hold"/>
                                        <p:tgtEl>
                                          <p:spTgt spid="8">
                                            <p:txEl>
                                              <p:pRg st="3" end="3"/>
                                            </p:txEl>
                                          </p:spTgt>
                                        </p:tgtEl>
                                        <p:attrNameLst>
                                          <p:attrName>ppt_w</p:attrName>
                                        </p:attrNameLst>
                                      </p:cBhvr>
                                      <p:tavLst>
                                        <p:tav tm="0">
                                          <p:val>
                                            <p:fltVal val="0"/>
                                          </p:val>
                                        </p:tav>
                                        <p:tav tm="100000">
                                          <p:val>
                                            <p:strVal val="#ppt_w"/>
                                          </p:val>
                                        </p:tav>
                                      </p:tavLst>
                                    </p:anim>
                                    <p:anim calcmode="lin" valueType="num">
                                      <p:cBhvr>
                                        <p:cTn id="38" dur="1000" fill="hold"/>
                                        <p:tgtEl>
                                          <p:spTgt spid="8">
                                            <p:txEl>
                                              <p:pRg st="3" end="3"/>
                                            </p:txEl>
                                          </p:spTgt>
                                        </p:tgtEl>
                                        <p:attrNameLst>
                                          <p:attrName>ppt_h</p:attrName>
                                        </p:attrNameLst>
                                      </p:cBhvr>
                                      <p:tavLst>
                                        <p:tav tm="0">
                                          <p:val>
                                            <p:fltVal val="0"/>
                                          </p:val>
                                        </p:tav>
                                        <p:tav tm="100000">
                                          <p:val>
                                            <p:strVal val="#ppt_h"/>
                                          </p:val>
                                        </p:tav>
                                      </p:tavLst>
                                    </p:anim>
                                    <p:anim calcmode="lin" valueType="num">
                                      <p:cBhvr>
                                        <p:cTn id="39" dur="1000" fill="hold"/>
                                        <p:tgtEl>
                                          <p:spTgt spid="8">
                                            <p:txEl>
                                              <p:pRg st="3" end="3"/>
                                            </p:txEl>
                                          </p:spTgt>
                                        </p:tgtEl>
                                        <p:attrNameLst>
                                          <p:attrName>style.rotation</p:attrName>
                                        </p:attrNameLst>
                                      </p:cBhvr>
                                      <p:tavLst>
                                        <p:tav tm="0">
                                          <p:val>
                                            <p:fltVal val="90"/>
                                          </p:val>
                                        </p:tav>
                                        <p:tav tm="100000">
                                          <p:val>
                                            <p:fltVal val="0"/>
                                          </p:val>
                                        </p:tav>
                                      </p:tavLst>
                                    </p:anim>
                                    <p:animEffect transition="in" filter="fade">
                                      <p:cBhvr>
                                        <p:cTn id="40" dur="1000"/>
                                        <p:tgtEl>
                                          <p:spTgt spid="8">
                                            <p:txEl>
                                              <p:pRg st="3" end="3"/>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31" presetClass="entr" presetSubtype="0" fill="hold" nodeType="clickEffect">
                                  <p:stCondLst>
                                    <p:cond delay="0"/>
                                  </p:stCondLst>
                                  <p:childTnLst>
                                    <p:set>
                                      <p:cBhvr>
                                        <p:cTn id="44" dur="1" fill="hold">
                                          <p:stCondLst>
                                            <p:cond delay="0"/>
                                          </p:stCondLst>
                                        </p:cTn>
                                        <p:tgtEl>
                                          <p:spTgt spid="8">
                                            <p:txEl>
                                              <p:pRg st="4" end="4"/>
                                            </p:txEl>
                                          </p:spTgt>
                                        </p:tgtEl>
                                        <p:attrNameLst>
                                          <p:attrName>style.visibility</p:attrName>
                                        </p:attrNameLst>
                                      </p:cBhvr>
                                      <p:to>
                                        <p:strVal val="visible"/>
                                      </p:to>
                                    </p:set>
                                    <p:anim calcmode="lin" valueType="num">
                                      <p:cBhvr>
                                        <p:cTn id="45" dur="1000" fill="hold"/>
                                        <p:tgtEl>
                                          <p:spTgt spid="8">
                                            <p:txEl>
                                              <p:pRg st="4" end="4"/>
                                            </p:txEl>
                                          </p:spTgt>
                                        </p:tgtEl>
                                        <p:attrNameLst>
                                          <p:attrName>ppt_w</p:attrName>
                                        </p:attrNameLst>
                                      </p:cBhvr>
                                      <p:tavLst>
                                        <p:tav tm="0">
                                          <p:val>
                                            <p:fltVal val="0"/>
                                          </p:val>
                                        </p:tav>
                                        <p:tav tm="100000">
                                          <p:val>
                                            <p:strVal val="#ppt_w"/>
                                          </p:val>
                                        </p:tav>
                                      </p:tavLst>
                                    </p:anim>
                                    <p:anim calcmode="lin" valueType="num">
                                      <p:cBhvr>
                                        <p:cTn id="46" dur="1000" fill="hold"/>
                                        <p:tgtEl>
                                          <p:spTgt spid="8">
                                            <p:txEl>
                                              <p:pRg st="4" end="4"/>
                                            </p:txEl>
                                          </p:spTgt>
                                        </p:tgtEl>
                                        <p:attrNameLst>
                                          <p:attrName>ppt_h</p:attrName>
                                        </p:attrNameLst>
                                      </p:cBhvr>
                                      <p:tavLst>
                                        <p:tav tm="0">
                                          <p:val>
                                            <p:fltVal val="0"/>
                                          </p:val>
                                        </p:tav>
                                        <p:tav tm="100000">
                                          <p:val>
                                            <p:strVal val="#ppt_h"/>
                                          </p:val>
                                        </p:tav>
                                      </p:tavLst>
                                    </p:anim>
                                    <p:anim calcmode="lin" valueType="num">
                                      <p:cBhvr>
                                        <p:cTn id="47" dur="1000" fill="hold"/>
                                        <p:tgtEl>
                                          <p:spTgt spid="8">
                                            <p:txEl>
                                              <p:pRg st="4" end="4"/>
                                            </p:txEl>
                                          </p:spTgt>
                                        </p:tgtEl>
                                        <p:attrNameLst>
                                          <p:attrName>style.rotation</p:attrName>
                                        </p:attrNameLst>
                                      </p:cBhvr>
                                      <p:tavLst>
                                        <p:tav tm="0">
                                          <p:val>
                                            <p:fltVal val="90"/>
                                          </p:val>
                                        </p:tav>
                                        <p:tav tm="100000">
                                          <p:val>
                                            <p:fltVal val="0"/>
                                          </p:val>
                                        </p:tav>
                                      </p:tavLst>
                                    </p:anim>
                                    <p:animEffect transition="in" filter="fade">
                                      <p:cBhvr>
                                        <p:cTn id="48" dur="1000"/>
                                        <p:tgtEl>
                                          <p:spTgt spid="8">
                                            <p:txEl>
                                              <p:pRg st="4" end="4"/>
                                            </p:txEl>
                                          </p:spTgt>
                                        </p:tgtEl>
                                      </p:cBhvr>
                                    </p:animEffect>
                                  </p:childTnLst>
                                </p:cTn>
                              </p:par>
                            </p:childTnLst>
                          </p:cTn>
                        </p:par>
                      </p:childTnLst>
                    </p:cTn>
                  </p:par>
                  <p:par>
                    <p:cTn id="49" fill="hold">
                      <p:stCondLst>
                        <p:cond delay="indefinite"/>
                      </p:stCondLst>
                      <p:childTnLst>
                        <p:par>
                          <p:cTn id="50" fill="hold">
                            <p:stCondLst>
                              <p:cond delay="0"/>
                            </p:stCondLst>
                            <p:childTnLst>
                              <p:par>
                                <p:cTn id="51" presetID="31" presetClass="entr" presetSubtype="0" fill="hold" nodeType="clickEffect">
                                  <p:stCondLst>
                                    <p:cond delay="0"/>
                                  </p:stCondLst>
                                  <p:childTnLst>
                                    <p:set>
                                      <p:cBhvr>
                                        <p:cTn id="52" dur="1" fill="hold">
                                          <p:stCondLst>
                                            <p:cond delay="0"/>
                                          </p:stCondLst>
                                        </p:cTn>
                                        <p:tgtEl>
                                          <p:spTgt spid="8">
                                            <p:txEl>
                                              <p:pRg st="5" end="5"/>
                                            </p:txEl>
                                          </p:spTgt>
                                        </p:tgtEl>
                                        <p:attrNameLst>
                                          <p:attrName>style.visibility</p:attrName>
                                        </p:attrNameLst>
                                      </p:cBhvr>
                                      <p:to>
                                        <p:strVal val="visible"/>
                                      </p:to>
                                    </p:set>
                                    <p:anim calcmode="lin" valueType="num">
                                      <p:cBhvr>
                                        <p:cTn id="53" dur="1000" fill="hold"/>
                                        <p:tgtEl>
                                          <p:spTgt spid="8">
                                            <p:txEl>
                                              <p:pRg st="5" end="5"/>
                                            </p:txEl>
                                          </p:spTgt>
                                        </p:tgtEl>
                                        <p:attrNameLst>
                                          <p:attrName>ppt_w</p:attrName>
                                        </p:attrNameLst>
                                      </p:cBhvr>
                                      <p:tavLst>
                                        <p:tav tm="0">
                                          <p:val>
                                            <p:fltVal val="0"/>
                                          </p:val>
                                        </p:tav>
                                        <p:tav tm="100000">
                                          <p:val>
                                            <p:strVal val="#ppt_w"/>
                                          </p:val>
                                        </p:tav>
                                      </p:tavLst>
                                    </p:anim>
                                    <p:anim calcmode="lin" valueType="num">
                                      <p:cBhvr>
                                        <p:cTn id="54" dur="1000" fill="hold"/>
                                        <p:tgtEl>
                                          <p:spTgt spid="8">
                                            <p:txEl>
                                              <p:pRg st="5" end="5"/>
                                            </p:txEl>
                                          </p:spTgt>
                                        </p:tgtEl>
                                        <p:attrNameLst>
                                          <p:attrName>ppt_h</p:attrName>
                                        </p:attrNameLst>
                                      </p:cBhvr>
                                      <p:tavLst>
                                        <p:tav tm="0">
                                          <p:val>
                                            <p:fltVal val="0"/>
                                          </p:val>
                                        </p:tav>
                                        <p:tav tm="100000">
                                          <p:val>
                                            <p:strVal val="#ppt_h"/>
                                          </p:val>
                                        </p:tav>
                                      </p:tavLst>
                                    </p:anim>
                                    <p:anim calcmode="lin" valueType="num">
                                      <p:cBhvr>
                                        <p:cTn id="55" dur="1000" fill="hold"/>
                                        <p:tgtEl>
                                          <p:spTgt spid="8">
                                            <p:txEl>
                                              <p:pRg st="5" end="5"/>
                                            </p:txEl>
                                          </p:spTgt>
                                        </p:tgtEl>
                                        <p:attrNameLst>
                                          <p:attrName>style.rotation</p:attrName>
                                        </p:attrNameLst>
                                      </p:cBhvr>
                                      <p:tavLst>
                                        <p:tav tm="0">
                                          <p:val>
                                            <p:fltVal val="90"/>
                                          </p:val>
                                        </p:tav>
                                        <p:tav tm="100000">
                                          <p:val>
                                            <p:fltVal val="0"/>
                                          </p:val>
                                        </p:tav>
                                      </p:tavLst>
                                    </p:anim>
                                    <p:animEffect transition="in" filter="fade">
                                      <p:cBhvr>
                                        <p:cTn id="56" dur="1000"/>
                                        <p:tgtEl>
                                          <p:spTgt spid="8">
                                            <p:txEl>
                                              <p:pRg st="5" end="5"/>
                                            </p:txEl>
                                          </p:spTgt>
                                        </p:tgtEl>
                                      </p:cBhvr>
                                    </p:animEffect>
                                  </p:childTnLst>
                                </p:cTn>
                              </p:par>
                            </p:childTnLst>
                          </p:cTn>
                        </p:par>
                      </p:childTnLst>
                    </p:cTn>
                  </p:par>
                  <p:par>
                    <p:cTn id="57" fill="hold">
                      <p:stCondLst>
                        <p:cond delay="indefinite"/>
                      </p:stCondLst>
                      <p:childTnLst>
                        <p:par>
                          <p:cTn id="58" fill="hold">
                            <p:stCondLst>
                              <p:cond delay="0"/>
                            </p:stCondLst>
                            <p:childTnLst>
                              <p:par>
                                <p:cTn id="59" presetID="31" presetClass="entr" presetSubtype="0" fill="hold" nodeType="clickEffect">
                                  <p:stCondLst>
                                    <p:cond delay="0"/>
                                  </p:stCondLst>
                                  <p:childTnLst>
                                    <p:set>
                                      <p:cBhvr>
                                        <p:cTn id="60" dur="1" fill="hold">
                                          <p:stCondLst>
                                            <p:cond delay="0"/>
                                          </p:stCondLst>
                                        </p:cTn>
                                        <p:tgtEl>
                                          <p:spTgt spid="8">
                                            <p:txEl>
                                              <p:pRg st="6" end="6"/>
                                            </p:txEl>
                                          </p:spTgt>
                                        </p:tgtEl>
                                        <p:attrNameLst>
                                          <p:attrName>style.visibility</p:attrName>
                                        </p:attrNameLst>
                                      </p:cBhvr>
                                      <p:to>
                                        <p:strVal val="visible"/>
                                      </p:to>
                                    </p:set>
                                    <p:anim calcmode="lin" valueType="num">
                                      <p:cBhvr>
                                        <p:cTn id="61" dur="1000" fill="hold"/>
                                        <p:tgtEl>
                                          <p:spTgt spid="8">
                                            <p:txEl>
                                              <p:pRg st="6" end="6"/>
                                            </p:txEl>
                                          </p:spTgt>
                                        </p:tgtEl>
                                        <p:attrNameLst>
                                          <p:attrName>ppt_w</p:attrName>
                                        </p:attrNameLst>
                                      </p:cBhvr>
                                      <p:tavLst>
                                        <p:tav tm="0">
                                          <p:val>
                                            <p:fltVal val="0"/>
                                          </p:val>
                                        </p:tav>
                                        <p:tav tm="100000">
                                          <p:val>
                                            <p:strVal val="#ppt_w"/>
                                          </p:val>
                                        </p:tav>
                                      </p:tavLst>
                                    </p:anim>
                                    <p:anim calcmode="lin" valueType="num">
                                      <p:cBhvr>
                                        <p:cTn id="62" dur="1000" fill="hold"/>
                                        <p:tgtEl>
                                          <p:spTgt spid="8">
                                            <p:txEl>
                                              <p:pRg st="6" end="6"/>
                                            </p:txEl>
                                          </p:spTgt>
                                        </p:tgtEl>
                                        <p:attrNameLst>
                                          <p:attrName>ppt_h</p:attrName>
                                        </p:attrNameLst>
                                      </p:cBhvr>
                                      <p:tavLst>
                                        <p:tav tm="0">
                                          <p:val>
                                            <p:fltVal val="0"/>
                                          </p:val>
                                        </p:tav>
                                        <p:tav tm="100000">
                                          <p:val>
                                            <p:strVal val="#ppt_h"/>
                                          </p:val>
                                        </p:tav>
                                      </p:tavLst>
                                    </p:anim>
                                    <p:anim calcmode="lin" valueType="num">
                                      <p:cBhvr>
                                        <p:cTn id="63" dur="1000" fill="hold"/>
                                        <p:tgtEl>
                                          <p:spTgt spid="8">
                                            <p:txEl>
                                              <p:pRg st="6" end="6"/>
                                            </p:txEl>
                                          </p:spTgt>
                                        </p:tgtEl>
                                        <p:attrNameLst>
                                          <p:attrName>style.rotation</p:attrName>
                                        </p:attrNameLst>
                                      </p:cBhvr>
                                      <p:tavLst>
                                        <p:tav tm="0">
                                          <p:val>
                                            <p:fltVal val="90"/>
                                          </p:val>
                                        </p:tav>
                                        <p:tav tm="100000">
                                          <p:val>
                                            <p:fltVal val="0"/>
                                          </p:val>
                                        </p:tav>
                                      </p:tavLst>
                                    </p:anim>
                                    <p:animEffect transition="in" filter="fade">
                                      <p:cBhvr>
                                        <p:cTn id="64" dur="1000"/>
                                        <p:tgtEl>
                                          <p:spTgt spid="8">
                                            <p:txEl>
                                              <p:pRg st="6" end="6"/>
                                            </p:txEl>
                                          </p:spTgt>
                                        </p:tgtEl>
                                      </p:cBhvr>
                                    </p:animEffect>
                                  </p:childTnLst>
                                </p:cTn>
                              </p:par>
                            </p:childTnLst>
                          </p:cTn>
                        </p:par>
                      </p:childTnLst>
                    </p:cTn>
                  </p:par>
                  <p:par>
                    <p:cTn id="65" fill="hold">
                      <p:stCondLst>
                        <p:cond delay="indefinite"/>
                      </p:stCondLst>
                      <p:childTnLst>
                        <p:par>
                          <p:cTn id="66" fill="hold">
                            <p:stCondLst>
                              <p:cond delay="0"/>
                            </p:stCondLst>
                            <p:childTnLst>
                              <p:par>
                                <p:cTn id="67" presetID="31" presetClass="entr" presetSubtype="0" fill="hold" nodeType="clickEffect">
                                  <p:stCondLst>
                                    <p:cond delay="0"/>
                                  </p:stCondLst>
                                  <p:childTnLst>
                                    <p:set>
                                      <p:cBhvr>
                                        <p:cTn id="68" dur="1" fill="hold">
                                          <p:stCondLst>
                                            <p:cond delay="0"/>
                                          </p:stCondLst>
                                        </p:cTn>
                                        <p:tgtEl>
                                          <p:spTgt spid="8">
                                            <p:txEl>
                                              <p:pRg st="7" end="7"/>
                                            </p:txEl>
                                          </p:spTgt>
                                        </p:tgtEl>
                                        <p:attrNameLst>
                                          <p:attrName>style.visibility</p:attrName>
                                        </p:attrNameLst>
                                      </p:cBhvr>
                                      <p:to>
                                        <p:strVal val="visible"/>
                                      </p:to>
                                    </p:set>
                                    <p:anim calcmode="lin" valueType="num">
                                      <p:cBhvr>
                                        <p:cTn id="69" dur="1000" fill="hold"/>
                                        <p:tgtEl>
                                          <p:spTgt spid="8">
                                            <p:txEl>
                                              <p:pRg st="7" end="7"/>
                                            </p:txEl>
                                          </p:spTgt>
                                        </p:tgtEl>
                                        <p:attrNameLst>
                                          <p:attrName>ppt_w</p:attrName>
                                        </p:attrNameLst>
                                      </p:cBhvr>
                                      <p:tavLst>
                                        <p:tav tm="0">
                                          <p:val>
                                            <p:fltVal val="0"/>
                                          </p:val>
                                        </p:tav>
                                        <p:tav tm="100000">
                                          <p:val>
                                            <p:strVal val="#ppt_w"/>
                                          </p:val>
                                        </p:tav>
                                      </p:tavLst>
                                    </p:anim>
                                    <p:anim calcmode="lin" valueType="num">
                                      <p:cBhvr>
                                        <p:cTn id="70" dur="1000" fill="hold"/>
                                        <p:tgtEl>
                                          <p:spTgt spid="8">
                                            <p:txEl>
                                              <p:pRg st="7" end="7"/>
                                            </p:txEl>
                                          </p:spTgt>
                                        </p:tgtEl>
                                        <p:attrNameLst>
                                          <p:attrName>ppt_h</p:attrName>
                                        </p:attrNameLst>
                                      </p:cBhvr>
                                      <p:tavLst>
                                        <p:tav tm="0">
                                          <p:val>
                                            <p:fltVal val="0"/>
                                          </p:val>
                                        </p:tav>
                                        <p:tav tm="100000">
                                          <p:val>
                                            <p:strVal val="#ppt_h"/>
                                          </p:val>
                                        </p:tav>
                                      </p:tavLst>
                                    </p:anim>
                                    <p:anim calcmode="lin" valueType="num">
                                      <p:cBhvr>
                                        <p:cTn id="71" dur="1000" fill="hold"/>
                                        <p:tgtEl>
                                          <p:spTgt spid="8">
                                            <p:txEl>
                                              <p:pRg st="7" end="7"/>
                                            </p:txEl>
                                          </p:spTgt>
                                        </p:tgtEl>
                                        <p:attrNameLst>
                                          <p:attrName>style.rotation</p:attrName>
                                        </p:attrNameLst>
                                      </p:cBhvr>
                                      <p:tavLst>
                                        <p:tav tm="0">
                                          <p:val>
                                            <p:fltVal val="90"/>
                                          </p:val>
                                        </p:tav>
                                        <p:tav tm="100000">
                                          <p:val>
                                            <p:fltVal val="0"/>
                                          </p:val>
                                        </p:tav>
                                      </p:tavLst>
                                    </p:anim>
                                    <p:animEffect transition="in" filter="fade">
                                      <p:cBhvr>
                                        <p:cTn id="72" dur="1000"/>
                                        <p:tgtEl>
                                          <p:spTgt spid="8">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49571" y="5140030"/>
            <a:ext cx="11322843" cy="148937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smtClean="0">
                <a:solidFill>
                  <a:schemeClr val="tx1"/>
                </a:solidFill>
              </a:rPr>
              <a:t>If the world becomes warmer, many species of birds and animals will disappear or become extinct. How would your life change if these creatures disappear? Write five sentences in your own words</a:t>
            </a:r>
          </a:p>
        </p:txBody>
      </p:sp>
      <p:sp>
        <p:nvSpPr>
          <p:cNvPr id="9" name="Horizontal Scroll 8"/>
          <p:cNvSpPr/>
          <p:nvPr/>
        </p:nvSpPr>
        <p:spPr>
          <a:xfrm>
            <a:off x="2757121" y="53540"/>
            <a:ext cx="6507744" cy="833462"/>
          </a:xfrm>
          <a:prstGeom prst="horizontalScroll">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chemeClr val="tx1"/>
                </a:solidFill>
              </a:rPr>
              <a:t>Group Work</a:t>
            </a:r>
            <a:endParaRPr lang="en-US" sz="2800" b="1" dirty="0">
              <a:solidFill>
                <a:schemeClr val="tx1"/>
              </a:solidFill>
            </a:endParaRPr>
          </a:p>
        </p:txBody>
      </p:sp>
      <p:sp>
        <p:nvSpPr>
          <p:cNvPr id="8" name="Rectangle 7"/>
          <p:cNvSpPr/>
          <p:nvPr/>
        </p:nvSpPr>
        <p:spPr>
          <a:xfrm>
            <a:off x="349571" y="710430"/>
            <a:ext cx="11322843" cy="430448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endParaRPr lang="en-US" sz="2000" dirty="0" smtClean="0">
              <a:solidFill>
                <a:schemeClr val="tx1"/>
              </a:solidFill>
            </a:endParaRP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04400" y="1101124"/>
            <a:ext cx="2500789" cy="1618998"/>
          </a:xfrm>
          <a:prstGeom prst="rect">
            <a:avLst/>
          </a:prstGeom>
        </p:spPr>
      </p:pic>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04980" y="1012118"/>
            <a:ext cx="2458232" cy="1571621"/>
          </a:xfrm>
          <a:prstGeom prst="rect">
            <a:avLst/>
          </a:prstGeom>
        </p:spPr>
      </p:pic>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304980" y="3084459"/>
            <a:ext cx="2109734" cy="1735517"/>
          </a:xfrm>
          <a:prstGeom prst="rect">
            <a:avLst/>
          </a:prstGeom>
        </p:spPr>
      </p:pic>
      <p:pic>
        <p:nvPicPr>
          <p:cNvPr id="6" name="Picture 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155902" y="1123372"/>
            <a:ext cx="2575323" cy="1304672"/>
          </a:xfrm>
          <a:prstGeom prst="rect">
            <a:avLst/>
          </a:prstGeom>
        </p:spPr>
      </p:pic>
      <p:pic>
        <p:nvPicPr>
          <p:cNvPr id="7" name="Picture 6"/>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8155902" y="2840986"/>
            <a:ext cx="2575323" cy="1798324"/>
          </a:xfrm>
          <a:prstGeom prst="rect">
            <a:avLst/>
          </a:prstGeom>
        </p:spPr>
      </p:pic>
      <p:pic>
        <p:nvPicPr>
          <p:cNvPr id="10" name="Picture 9"/>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4704400" y="3110817"/>
            <a:ext cx="2500789" cy="1709160"/>
          </a:xfrm>
          <a:prstGeom prst="rect">
            <a:avLst/>
          </a:prstGeom>
        </p:spPr>
      </p:pic>
    </p:spTree>
    <p:extLst>
      <p:ext uri="{BB962C8B-B14F-4D97-AF65-F5344CB8AC3E}">
        <p14:creationId xmlns:p14="http://schemas.microsoft.com/office/powerpoint/2010/main" val="35546194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nodeType="clickEffect">
                                  <p:stCondLst>
                                    <p:cond delay="0"/>
                                  </p:stCondLst>
                                  <p:childTnLst>
                                    <p:animRot by="21600000">
                                      <p:cBhvr>
                                        <p:cTn id="6" dur="2000" fill="hold"/>
                                        <p:tgtEl>
                                          <p:spTgt spid="9">
                                            <p:txEl>
                                              <p:pRg st="0" end="0"/>
                                            </p:txEl>
                                          </p:spTgt>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23" presetClass="entr" presetSubtype="16"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anim calcmode="lin" valueType="num">
                                      <p:cBhvr>
                                        <p:cTn id="11" dur="500" fill="hold"/>
                                        <p:tgtEl>
                                          <p:spTgt spid="4"/>
                                        </p:tgtEl>
                                        <p:attrNameLst>
                                          <p:attrName>ppt_w</p:attrName>
                                        </p:attrNameLst>
                                      </p:cBhvr>
                                      <p:tavLst>
                                        <p:tav tm="0">
                                          <p:val>
                                            <p:fltVal val="0"/>
                                          </p:val>
                                        </p:tav>
                                        <p:tav tm="100000">
                                          <p:val>
                                            <p:strVal val="#ppt_w"/>
                                          </p:val>
                                        </p:tav>
                                      </p:tavLst>
                                    </p:anim>
                                    <p:anim calcmode="lin" valueType="num">
                                      <p:cBhvr>
                                        <p:cTn id="12" dur="500" fill="hold"/>
                                        <p:tgtEl>
                                          <p:spTgt spid="4"/>
                                        </p:tgtEl>
                                        <p:attrNameLst>
                                          <p:attrName>ppt_h</p:attrName>
                                        </p:attrNameLst>
                                      </p:cBhvr>
                                      <p:tavLst>
                                        <p:tav tm="0">
                                          <p:val>
                                            <p:fltVal val="0"/>
                                          </p:val>
                                        </p:tav>
                                        <p:tav tm="100000">
                                          <p:val>
                                            <p:strVal val="#ppt_h"/>
                                          </p:val>
                                        </p:tav>
                                      </p:tavLst>
                                    </p:anim>
                                  </p:childTnLst>
                                </p:cTn>
                              </p:par>
                            </p:childTnLst>
                          </p:cTn>
                        </p:par>
                      </p:childTnLst>
                    </p:cTn>
                  </p:par>
                  <p:par>
                    <p:cTn id="13" fill="hold">
                      <p:stCondLst>
                        <p:cond delay="indefinite"/>
                      </p:stCondLst>
                      <p:childTnLst>
                        <p:par>
                          <p:cTn id="14" fill="hold">
                            <p:stCondLst>
                              <p:cond delay="0"/>
                            </p:stCondLst>
                            <p:childTnLst>
                              <p:par>
                                <p:cTn id="15" presetID="23" presetClass="entr" presetSubtype="16" fill="hold" nodeType="clickEffect">
                                  <p:stCondLst>
                                    <p:cond delay="0"/>
                                  </p:stCondLst>
                                  <p:childTnLst>
                                    <p:set>
                                      <p:cBhvr>
                                        <p:cTn id="16" dur="1" fill="hold">
                                          <p:stCondLst>
                                            <p:cond delay="0"/>
                                          </p:stCondLst>
                                        </p:cTn>
                                        <p:tgtEl>
                                          <p:spTgt spid="2"/>
                                        </p:tgtEl>
                                        <p:attrNameLst>
                                          <p:attrName>style.visibility</p:attrName>
                                        </p:attrNameLst>
                                      </p:cBhvr>
                                      <p:to>
                                        <p:strVal val="visible"/>
                                      </p:to>
                                    </p:set>
                                    <p:anim calcmode="lin" valueType="num">
                                      <p:cBhvr>
                                        <p:cTn id="17" dur="500" fill="hold"/>
                                        <p:tgtEl>
                                          <p:spTgt spid="2"/>
                                        </p:tgtEl>
                                        <p:attrNameLst>
                                          <p:attrName>ppt_w</p:attrName>
                                        </p:attrNameLst>
                                      </p:cBhvr>
                                      <p:tavLst>
                                        <p:tav tm="0">
                                          <p:val>
                                            <p:fltVal val="0"/>
                                          </p:val>
                                        </p:tav>
                                        <p:tav tm="100000">
                                          <p:val>
                                            <p:strVal val="#ppt_w"/>
                                          </p:val>
                                        </p:tav>
                                      </p:tavLst>
                                    </p:anim>
                                    <p:anim calcmode="lin" valueType="num">
                                      <p:cBhvr>
                                        <p:cTn id="18" dur="500" fill="hold"/>
                                        <p:tgtEl>
                                          <p:spTgt spid="2"/>
                                        </p:tgtEl>
                                        <p:attrNameLst>
                                          <p:attrName>ppt_h</p:attrName>
                                        </p:attrNameLst>
                                      </p:cBhvr>
                                      <p:tavLst>
                                        <p:tav tm="0">
                                          <p:val>
                                            <p:fltVal val="0"/>
                                          </p:val>
                                        </p:tav>
                                        <p:tav tm="100000">
                                          <p:val>
                                            <p:strVal val="#ppt_h"/>
                                          </p:val>
                                        </p:tav>
                                      </p:tavLst>
                                    </p:anim>
                                  </p:childTnLst>
                                </p:cTn>
                              </p:par>
                            </p:childTnLst>
                          </p:cTn>
                        </p:par>
                      </p:childTnLst>
                    </p:cTn>
                  </p:par>
                  <p:par>
                    <p:cTn id="19" fill="hold">
                      <p:stCondLst>
                        <p:cond delay="indefinite"/>
                      </p:stCondLst>
                      <p:childTnLst>
                        <p:par>
                          <p:cTn id="20" fill="hold">
                            <p:stCondLst>
                              <p:cond delay="0"/>
                            </p:stCondLst>
                            <p:childTnLst>
                              <p:par>
                                <p:cTn id="21" presetID="23" presetClass="entr" presetSubtype="16" fill="hold" nodeType="clickEffect">
                                  <p:stCondLst>
                                    <p:cond delay="0"/>
                                  </p:stCondLst>
                                  <p:childTnLst>
                                    <p:set>
                                      <p:cBhvr>
                                        <p:cTn id="22" dur="1" fill="hold">
                                          <p:stCondLst>
                                            <p:cond delay="0"/>
                                          </p:stCondLst>
                                        </p:cTn>
                                        <p:tgtEl>
                                          <p:spTgt spid="6"/>
                                        </p:tgtEl>
                                        <p:attrNameLst>
                                          <p:attrName>style.visibility</p:attrName>
                                        </p:attrNameLst>
                                      </p:cBhvr>
                                      <p:to>
                                        <p:strVal val="visible"/>
                                      </p:to>
                                    </p:set>
                                    <p:anim calcmode="lin" valueType="num">
                                      <p:cBhvr>
                                        <p:cTn id="23" dur="500" fill="hold"/>
                                        <p:tgtEl>
                                          <p:spTgt spid="6"/>
                                        </p:tgtEl>
                                        <p:attrNameLst>
                                          <p:attrName>ppt_w</p:attrName>
                                        </p:attrNameLst>
                                      </p:cBhvr>
                                      <p:tavLst>
                                        <p:tav tm="0">
                                          <p:val>
                                            <p:fltVal val="0"/>
                                          </p:val>
                                        </p:tav>
                                        <p:tav tm="100000">
                                          <p:val>
                                            <p:strVal val="#ppt_w"/>
                                          </p:val>
                                        </p:tav>
                                      </p:tavLst>
                                    </p:anim>
                                    <p:anim calcmode="lin" valueType="num">
                                      <p:cBhvr>
                                        <p:cTn id="24" dur="500" fill="hold"/>
                                        <p:tgtEl>
                                          <p:spTgt spid="6"/>
                                        </p:tgtEl>
                                        <p:attrNameLst>
                                          <p:attrName>ppt_h</p:attrName>
                                        </p:attrNameLst>
                                      </p:cBhvr>
                                      <p:tavLst>
                                        <p:tav tm="0">
                                          <p:val>
                                            <p:fltVal val="0"/>
                                          </p:val>
                                        </p:tav>
                                        <p:tav tm="100000">
                                          <p:val>
                                            <p:strVal val="#ppt_h"/>
                                          </p:val>
                                        </p:tav>
                                      </p:tavLst>
                                    </p:anim>
                                  </p:childTnLst>
                                </p:cTn>
                              </p:par>
                            </p:childTnLst>
                          </p:cTn>
                        </p:par>
                      </p:childTnLst>
                    </p:cTn>
                  </p:par>
                  <p:par>
                    <p:cTn id="25" fill="hold">
                      <p:stCondLst>
                        <p:cond delay="indefinite"/>
                      </p:stCondLst>
                      <p:childTnLst>
                        <p:par>
                          <p:cTn id="26" fill="hold">
                            <p:stCondLst>
                              <p:cond delay="0"/>
                            </p:stCondLst>
                            <p:childTnLst>
                              <p:par>
                                <p:cTn id="27" presetID="23" presetClass="entr" presetSubtype="16" fill="hold" nodeType="clickEffect">
                                  <p:stCondLst>
                                    <p:cond delay="0"/>
                                  </p:stCondLst>
                                  <p:childTnLst>
                                    <p:set>
                                      <p:cBhvr>
                                        <p:cTn id="28" dur="1" fill="hold">
                                          <p:stCondLst>
                                            <p:cond delay="0"/>
                                          </p:stCondLst>
                                        </p:cTn>
                                        <p:tgtEl>
                                          <p:spTgt spid="5"/>
                                        </p:tgtEl>
                                        <p:attrNameLst>
                                          <p:attrName>style.visibility</p:attrName>
                                        </p:attrNameLst>
                                      </p:cBhvr>
                                      <p:to>
                                        <p:strVal val="visible"/>
                                      </p:to>
                                    </p:set>
                                    <p:anim calcmode="lin" valueType="num">
                                      <p:cBhvr>
                                        <p:cTn id="29" dur="500" fill="hold"/>
                                        <p:tgtEl>
                                          <p:spTgt spid="5"/>
                                        </p:tgtEl>
                                        <p:attrNameLst>
                                          <p:attrName>ppt_w</p:attrName>
                                        </p:attrNameLst>
                                      </p:cBhvr>
                                      <p:tavLst>
                                        <p:tav tm="0">
                                          <p:val>
                                            <p:fltVal val="0"/>
                                          </p:val>
                                        </p:tav>
                                        <p:tav tm="100000">
                                          <p:val>
                                            <p:strVal val="#ppt_w"/>
                                          </p:val>
                                        </p:tav>
                                      </p:tavLst>
                                    </p:anim>
                                    <p:anim calcmode="lin" valueType="num">
                                      <p:cBhvr>
                                        <p:cTn id="30" dur="500" fill="hold"/>
                                        <p:tgtEl>
                                          <p:spTgt spid="5"/>
                                        </p:tgtEl>
                                        <p:attrNameLst>
                                          <p:attrName>ppt_h</p:attrName>
                                        </p:attrNameLst>
                                      </p:cBhvr>
                                      <p:tavLst>
                                        <p:tav tm="0">
                                          <p:val>
                                            <p:fltVal val="0"/>
                                          </p:val>
                                        </p:tav>
                                        <p:tav tm="100000">
                                          <p:val>
                                            <p:strVal val="#ppt_h"/>
                                          </p:val>
                                        </p:tav>
                                      </p:tavLst>
                                    </p:anim>
                                  </p:childTnLst>
                                </p:cTn>
                              </p:par>
                            </p:childTnLst>
                          </p:cTn>
                        </p:par>
                      </p:childTnLst>
                    </p:cTn>
                  </p:par>
                  <p:par>
                    <p:cTn id="31" fill="hold">
                      <p:stCondLst>
                        <p:cond delay="indefinite"/>
                      </p:stCondLst>
                      <p:childTnLst>
                        <p:par>
                          <p:cTn id="32" fill="hold">
                            <p:stCondLst>
                              <p:cond delay="0"/>
                            </p:stCondLst>
                            <p:childTnLst>
                              <p:par>
                                <p:cTn id="33" presetID="23" presetClass="entr" presetSubtype="16" fill="hold" nodeType="clickEffect">
                                  <p:stCondLst>
                                    <p:cond delay="0"/>
                                  </p:stCondLst>
                                  <p:childTnLst>
                                    <p:set>
                                      <p:cBhvr>
                                        <p:cTn id="34" dur="1" fill="hold">
                                          <p:stCondLst>
                                            <p:cond delay="0"/>
                                          </p:stCondLst>
                                        </p:cTn>
                                        <p:tgtEl>
                                          <p:spTgt spid="10"/>
                                        </p:tgtEl>
                                        <p:attrNameLst>
                                          <p:attrName>style.visibility</p:attrName>
                                        </p:attrNameLst>
                                      </p:cBhvr>
                                      <p:to>
                                        <p:strVal val="visible"/>
                                      </p:to>
                                    </p:set>
                                    <p:anim calcmode="lin" valueType="num">
                                      <p:cBhvr>
                                        <p:cTn id="35" dur="500" fill="hold"/>
                                        <p:tgtEl>
                                          <p:spTgt spid="10"/>
                                        </p:tgtEl>
                                        <p:attrNameLst>
                                          <p:attrName>ppt_w</p:attrName>
                                        </p:attrNameLst>
                                      </p:cBhvr>
                                      <p:tavLst>
                                        <p:tav tm="0">
                                          <p:val>
                                            <p:fltVal val="0"/>
                                          </p:val>
                                        </p:tav>
                                        <p:tav tm="100000">
                                          <p:val>
                                            <p:strVal val="#ppt_w"/>
                                          </p:val>
                                        </p:tav>
                                      </p:tavLst>
                                    </p:anim>
                                    <p:anim calcmode="lin" valueType="num">
                                      <p:cBhvr>
                                        <p:cTn id="36" dur="500" fill="hold"/>
                                        <p:tgtEl>
                                          <p:spTgt spid="10"/>
                                        </p:tgtEl>
                                        <p:attrNameLst>
                                          <p:attrName>ppt_h</p:attrName>
                                        </p:attrNameLst>
                                      </p:cBhvr>
                                      <p:tavLst>
                                        <p:tav tm="0">
                                          <p:val>
                                            <p:fltVal val="0"/>
                                          </p:val>
                                        </p:tav>
                                        <p:tav tm="100000">
                                          <p:val>
                                            <p:strVal val="#ppt_h"/>
                                          </p:val>
                                        </p:tav>
                                      </p:tavLst>
                                    </p:anim>
                                  </p:childTnLst>
                                </p:cTn>
                              </p:par>
                            </p:childTnLst>
                          </p:cTn>
                        </p:par>
                      </p:childTnLst>
                    </p:cTn>
                  </p:par>
                  <p:par>
                    <p:cTn id="37" fill="hold">
                      <p:stCondLst>
                        <p:cond delay="indefinite"/>
                      </p:stCondLst>
                      <p:childTnLst>
                        <p:par>
                          <p:cTn id="38" fill="hold">
                            <p:stCondLst>
                              <p:cond delay="0"/>
                            </p:stCondLst>
                            <p:childTnLst>
                              <p:par>
                                <p:cTn id="39" presetID="23" presetClass="entr" presetSubtype="16" fill="hold" nodeType="clickEffect">
                                  <p:stCondLst>
                                    <p:cond delay="0"/>
                                  </p:stCondLst>
                                  <p:childTnLst>
                                    <p:set>
                                      <p:cBhvr>
                                        <p:cTn id="40" dur="1" fill="hold">
                                          <p:stCondLst>
                                            <p:cond delay="0"/>
                                          </p:stCondLst>
                                        </p:cTn>
                                        <p:tgtEl>
                                          <p:spTgt spid="7"/>
                                        </p:tgtEl>
                                        <p:attrNameLst>
                                          <p:attrName>style.visibility</p:attrName>
                                        </p:attrNameLst>
                                      </p:cBhvr>
                                      <p:to>
                                        <p:strVal val="visible"/>
                                      </p:to>
                                    </p:set>
                                    <p:anim calcmode="lin" valueType="num">
                                      <p:cBhvr>
                                        <p:cTn id="41" dur="500" fill="hold"/>
                                        <p:tgtEl>
                                          <p:spTgt spid="7"/>
                                        </p:tgtEl>
                                        <p:attrNameLst>
                                          <p:attrName>ppt_w</p:attrName>
                                        </p:attrNameLst>
                                      </p:cBhvr>
                                      <p:tavLst>
                                        <p:tav tm="0">
                                          <p:val>
                                            <p:fltVal val="0"/>
                                          </p:val>
                                        </p:tav>
                                        <p:tav tm="100000">
                                          <p:val>
                                            <p:strVal val="#ppt_w"/>
                                          </p:val>
                                        </p:tav>
                                      </p:tavLst>
                                    </p:anim>
                                    <p:anim calcmode="lin" valueType="num">
                                      <p:cBhvr>
                                        <p:cTn id="42" dur="500" fill="hold"/>
                                        <p:tgtEl>
                                          <p:spTgt spid="7"/>
                                        </p:tgtEl>
                                        <p:attrNameLst>
                                          <p:attrName>ppt_h</p:attrName>
                                        </p:attrNameLst>
                                      </p:cBhvr>
                                      <p:tavLst>
                                        <p:tav tm="0">
                                          <p:val>
                                            <p:fltVal val="0"/>
                                          </p:val>
                                        </p:tav>
                                        <p:tav tm="100000">
                                          <p:val>
                                            <p:strVal val="#ppt_h"/>
                                          </p:val>
                                        </p:tav>
                                      </p:tavLst>
                                    </p:anim>
                                  </p:childTnLst>
                                </p:cTn>
                              </p:par>
                            </p:childTnLst>
                          </p:cTn>
                        </p:par>
                      </p:childTnLst>
                    </p:cTn>
                  </p:par>
                  <p:par>
                    <p:cTn id="43" fill="hold">
                      <p:stCondLst>
                        <p:cond delay="indefinite"/>
                      </p:stCondLst>
                      <p:childTnLst>
                        <p:par>
                          <p:cTn id="44" fill="hold">
                            <p:stCondLst>
                              <p:cond delay="0"/>
                            </p:stCondLst>
                            <p:childTnLst>
                              <p:par>
                                <p:cTn id="45" presetID="31" presetClass="entr" presetSubtype="0" fill="hold" nodeType="clickEffect">
                                  <p:stCondLst>
                                    <p:cond delay="0"/>
                                  </p:stCondLst>
                                  <p:childTnLst>
                                    <p:set>
                                      <p:cBhvr>
                                        <p:cTn id="46" dur="1" fill="hold">
                                          <p:stCondLst>
                                            <p:cond delay="0"/>
                                          </p:stCondLst>
                                        </p:cTn>
                                        <p:tgtEl>
                                          <p:spTgt spid="3">
                                            <p:txEl>
                                              <p:pRg st="0" end="0"/>
                                            </p:txEl>
                                          </p:spTgt>
                                        </p:tgtEl>
                                        <p:attrNameLst>
                                          <p:attrName>style.visibility</p:attrName>
                                        </p:attrNameLst>
                                      </p:cBhvr>
                                      <p:to>
                                        <p:strVal val="visible"/>
                                      </p:to>
                                    </p:set>
                                    <p:anim calcmode="lin" valueType="num">
                                      <p:cBhvr>
                                        <p:cTn id="4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4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4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50"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3" name="Rectangle 2"/>
          <p:cNvSpPr/>
          <p:nvPr/>
        </p:nvSpPr>
        <p:spPr>
          <a:xfrm>
            <a:off x="621034" y="2057401"/>
            <a:ext cx="11322843" cy="1543050"/>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smtClean="0">
                <a:solidFill>
                  <a:schemeClr val="tx1"/>
                </a:solidFill>
              </a:rPr>
              <a:t>Partner A plays the role of a person who loves Earth and Partner B plays the role of a car company dealer. First, read the role cards for both A and B. When you are ready, play the roles.</a:t>
            </a:r>
          </a:p>
        </p:txBody>
      </p:sp>
      <p:sp>
        <p:nvSpPr>
          <p:cNvPr id="9" name="Horizontal Scroll 8"/>
          <p:cNvSpPr/>
          <p:nvPr/>
        </p:nvSpPr>
        <p:spPr>
          <a:xfrm>
            <a:off x="2043113" y="288318"/>
            <a:ext cx="8458200" cy="1483332"/>
          </a:xfrm>
          <a:prstGeom prst="horizontalScroll">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dirty="0" smtClean="0">
                <a:solidFill>
                  <a:schemeClr val="tx1"/>
                </a:solidFill>
              </a:rPr>
              <a:t>Role Play</a:t>
            </a:r>
            <a:endParaRPr lang="en-US" sz="4000" b="1" dirty="0">
              <a:solidFill>
                <a:schemeClr val="tx1"/>
              </a:solidFill>
            </a:endParaRP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35058" y="4014788"/>
            <a:ext cx="4151870" cy="2292563"/>
          </a:xfrm>
          <a:prstGeom prst="rect">
            <a:avLst/>
          </a:prstGeom>
        </p:spPr>
      </p:pic>
    </p:spTree>
    <p:extLst>
      <p:ext uri="{BB962C8B-B14F-4D97-AF65-F5344CB8AC3E}">
        <p14:creationId xmlns:p14="http://schemas.microsoft.com/office/powerpoint/2010/main" val="21302775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diamond(in)">
                                      <p:cBhvr>
                                        <p:cTn id="7" dur="20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45"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anim calcmode="lin" valueType="num">
                                      <p:cBhvr>
                                        <p:cTn id="13" dur="2000" fill="hold"/>
                                        <p:tgtEl>
                                          <p:spTgt spid="3">
                                            <p:txEl>
                                              <p:pRg st="0" end="0"/>
                                            </p:txEl>
                                          </p:spTgt>
                                        </p:tgtEl>
                                        <p:attrNameLst>
                                          <p:attrName>ppt_w</p:attrName>
                                        </p:attrNameLst>
                                      </p:cBhvr>
                                      <p:tavLst>
                                        <p:tav tm="0" fmla="#ppt_w*sin(2.5*pi*$)">
                                          <p:val>
                                            <p:fltVal val="0"/>
                                          </p:val>
                                        </p:tav>
                                        <p:tav tm="100000">
                                          <p:val>
                                            <p:fltVal val="1"/>
                                          </p:val>
                                        </p:tav>
                                      </p:tavLst>
                                    </p:anim>
                                    <p:anim calcmode="lin" valueType="num">
                                      <p:cBhvr>
                                        <p:cTn id="14" dur="2000" fill="hold"/>
                                        <p:tgtEl>
                                          <p:spTgt spid="3">
                                            <p:txEl>
                                              <p:pRg st="0" end="0"/>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4" name="Horizontal Scroll 3"/>
          <p:cNvSpPr/>
          <p:nvPr/>
        </p:nvSpPr>
        <p:spPr>
          <a:xfrm>
            <a:off x="1964725" y="1"/>
            <a:ext cx="8374663" cy="1157288"/>
          </a:xfrm>
          <a:prstGeom prst="horizontalScroll">
            <a:avLst/>
          </a:prstGeom>
          <a:solidFill>
            <a:srgbClr val="92D05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i="1" dirty="0" smtClean="0">
                <a:solidFill>
                  <a:schemeClr val="tx1"/>
                </a:solidFill>
              </a:rPr>
              <a:t>Evaluation</a:t>
            </a:r>
            <a:endParaRPr lang="en-US" sz="3600" b="1" i="1" dirty="0">
              <a:solidFill>
                <a:schemeClr val="tx1"/>
              </a:solidFill>
            </a:endParaRPr>
          </a:p>
        </p:txBody>
      </p:sp>
      <p:sp>
        <p:nvSpPr>
          <p:cNvPr id="5" name="Rectangle 4"/>
          <p:cNvSpPr/>
          <p:nvPr/>
        </p:nvSpPr>
        <p:spPr>
          <a:xfrm>
            <a:off x="1964725" y="1290636"/>
            <a:ext cx="8374664" cy="5431439"/>
          </a:xfrm>
          <a:prstGeom prst="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2400" b="1" dirty="0" smtClean="0">
              <a:solidFill>
                <a:schemeClr val="tx1"/>
              </a:solidFill>
            </a:endParaRPr>
          </a:p>
          <a:p>
            <a:r>
              <a:rPr lang="en-US" sz="2400" b="1" dirty="0" smtClean="0">
                <a:solidFill>
                  <a:schemeClr val="tx1"/>
                </a:solidFill>
              </a:rPr>
              <a:t>Choose the correct answer from the alternatives.</a:t>
            </a:r>
          </a:p>
          <a:p>
            <a:endParaRPr lang="en-US" b="1" dirty="0" smtClean="0">
              <a:solidFill>
                <a:schemeClr val="tx1"/>
              </a:solidFill>
            </a:endParaRPr>
          </a:p>
          <a:p>
            <a:pPr marL="457200" indent="-457200">
              <a:buAutoNum type="alphaLcParenBoth"/>
            </a:pPr>
            <a:r>
              <a:rPr lang="en-US" b="1" dirty="0" smtClean="0">
                <a:solidFill>
                  <a:schemeClr val="tx1"/>
                </a:solidFill>
              </a:rPr>
              <a:t>What is the synonym of the word ‘extreme’?</a:t>
            </a:r>
          </a:p>
          <a:p>
            <a:pPr marL="514350" indent="-514350">
              <a:buAutoNum type="romanLcParenBoth"/>
            </a:pPr>
            <a:r>
              <a:rPr lang="en-US" b="1" dirty="0" smtClean="0">
                <a:solidFill>
                  <a:schemeClr val="tx1"/>
                </a:solidFill>
              </a:rPr>
              <a:t>Mild (ii) excessive (iii) moderate (iv) great</a:t>
            </a:r>
          </a:p>
          <a:p>
            <a:endParaRPr lang="en-US" b="1" dirty="0" smtClean="0">
              <a:solidFill>
                <a:schemeClr val="tx1"/>
              </a:solidFill>
            </a:endParaRPr>
          </a:p>
          <a:p>
            <a:r>
              <a:rPr lang="en-US" b="1" dirty="0" smtClean="0">
                <a:solidFill>
                  <a:schemeClr val="tx1"/>
                </a:solidFill>
              </a:rPr>
              <a:t>(b) Storms and cyclones are becoming-----.</a:t>
            </a:r>
          </a:p>
          <a:p>
            <a:pPr marL="400050" indent="-400050">
              <a:buAutoNum type="romanLcParenBoth"/>
            </a:pPr>
            <a:r>
              <a:rPr lang="en-US" b="1" dirty="0" smtClean="0">
                <a:solidFill>
                  <a:schemeClr val="tx1"/>
                </a:solidFill>
              </a:rPr>
              <a:t>Weak (ii) fragile (iii) stronger (iv) faint</a:t>
            </a:r>
          </a:p>
          <a:p>
            <a:endParaRPr lang="en-US" b="1" dirty="0" smtClean="0">
              <a:solidFill>
                <a:schemeClr val="tx1"/>
              </a:solidFill>
            </a:endParaRPr>
          </a:p>
          <a:p>
            <a:r>
              <a:rPr lang="en-US" b="1" dirty="0" smtClean="0">
                <a:solidFill>
                  <a:schemeClr val="tx1"/>
                </a:solidFill>
              </a:rPr>
              <a:t>(c) The ice on the Earth’s surface is melting fast due to-----.</a:t>
            </a:r>
          </a:p>
          <a:p>
            <a:r>
              <a:rPr lang="en-US" b="1" dirty="0" smtClean="0">
                <a:solidFill>
                  <a:schemeClr val="tx1"/>
                </a:solidFill>
              </a:rPr>
              <a:t>(</a:t>
            </a:r>
            <a:r>
              <a:rPr lang="en-US" b="1" dirty="0" err="1" smtClean="0">
                <a:solidFill>
                  <a:schemeClr val="tx1"/>
                </a:solidFill>
              </a:rPr>
              <a:t>i</a:t>
            </a:r>
            <a:r>
              <a:rPr lang="en-US" b="1" dirty="0" smtClean="0">
                <a:solidFill>
                  <a:schemeClr val="tx1"/>
                </a:solidFill>
              </a:rPr>
              <a:t>) Extreme heat (ii) less rainfall (iii) heavy rain (iv) storm and cyclones</a:t>
            </a:r>
          </a:p>
          <a:p>
            <a:endParaRPr lang="en-US" b="1" dirty="0" smtClean="0">
              <a:solidFill>
                <a:schemeClr val="tx1"/>
              </a:solidFill>
            </a:endParaRPr>
          </a:p>
          <a:p>
            <a:r>
              <a:rPr lang="en-US" b="1" dirty="0" smtClean="0">
                <a:solidFill>
                  <a:schemeClr val="tx1"/>
                </a:solidFill>
              </a:rPr>
              <a:t>(d) More areas will turn into----</a:t>
            </a:r>
          </a:p>
          <a:p>
            <a:pPr marL="400050" indent="-400050">
              <a:buAutoNum type="romanLcParenBoth"/>
            </a:pPr>
            <a:r>
              <a:rPr lang="en-US" b="1" dirty="0" smtClean="0">
                <a:solidFill>
                  <a:schemeClr val="tx1"/>
                </a:solidFill>
              </a:rPr>
              <a:t>Wetland (ii) ocean (iii) hill (iv) desert</a:t>
            </a:r>
          </a:p>
          <a:p>
            <a:endParaRPr lang="en-US" b="1" dirty="0" smtClean="0">
              <a:solidFill>
                <a:schemeClr val="tx1"/>
              </a:solidFill>
            </a:endParaRPr>
          </a:p>
          <a:p>
            <a:r>
              <a:rPr lang="en-US" b="1" dirty="0" smtClean="0">
                <a:solidFill>
                  <a:schemeClr val="tx1"/>
                </a:solidFill>
              </a:rPr>
              <a:t>(e) The word ‘erosion’ means -----</a:t>
            </a:r>
          </a:p>
          <a:p>
            <a:pPr marL="400050" indent="-400050">
              <a:buAutoNum type="romanLcParenBoth"/>
            </a:pPr>
            <a:r>
              <a:rPr lang="en-US" b="1" dirty="0" smtClean="0">
                <a:solidFill>
                  <a:schemeClr val="tx1"/>
                </a:solidFill>
              </a:rPr>
              <a:t>Destruction (ii) compassion (iii) community (iv) emission</a:t>
            </a:r>
          </a:p>
          <a:p>
            <a:endParaRPr lang="en-US" b="1" dirty="0" smtClean="0">
              <a:solidFill>
                <a:schemeClr val="tx1"/>
              </a:solidFill>
            </a:endParaRPr>
          </a:p>
          <a:p>
            <a:r>
              <a:rPr lang="en-US" b="1" dirty="0" smtClean="0">
                <a:solidFill>
                  <a:schemeClr val="tx1"/>
                </a:solidFill>
              </a:rPr>
              <a:t>Answer :</a:t>
            </a:r>
            <a:r>
              <a:rPr lang="en-US" dirty="0" smtClean="0">
                <a:solidFill>
                  <a:schemeClr val="tx1"/>
                </a:solidFill>
              </a:rPr>
              <a:t> (a) excessive , (b) stronger (c) extreme heat (d) desert (e) destruction</a:t>
            </a:r>
          </a:p>
          <a:p>
            <a:endParaRPr lang="en-US" dirty="0">
              <a:solidFill>
                <a:schemeClr val="tx1"/>
              </a:solidFill>
            </a:endParaRPr>
          </a:p>
          <a:p>
            <a:endParaRPr lang="en-US" dirty="0">
              <a:solidFill>
                <a:schemeClr val="tx1"/>
              </a:solidFill>
            </a:endParaRPr>
          </a:p>
        </p:txBody>
      </p:sp>
    </p:spTree>
    <p:extLst>
      <p:ext uri="{BB962C8B-B14F-4D97-AF65-F5344CB8AC3E}">
        <p14:creationId xmlns:p14="http://schemas.microsoft.com/office/powerpoint/2010/main" val="42152938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3" end="3"/>
                                            </p:txEl>
                                          </p:spTgt>
                                        </p:tgtEl>
                                        <p:attrNameLst>
                                          <p:attrName>style.visibility</p:attrName>
                                        </p:attrNameLst>
                                      </p:cBhvr>
                                      <p:to>
                                        <p:strVal val="visible"/>
                                      </p:to>
                                    </p:set>
                                    <p:anim calcmode="lin" valueType="num">
                                      <p:cBhvr>
                                        <p:cTn id="14"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16" dur="500"/>
                                        <p:tgtEl>
                                          <p:spTgt spid="5">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4" end="4"/>
                                            </p:txEl>
                                          </p:spTgt>
                                        </p:tgtEl>
                                        <p:attrNameLst>
                                          <p:attrName>style.visibility</p:attrName>
                                        </p:attrNameLst>
                                      </p:cBhvr>
                                      <p:to>
                                        <p:strVal val="visible"/>
                                      </p:to>
                                    </p:set>
                                    <p:anim calcmode="lin" valueType="num">
                                      <p:cBhvr>
                                        <p:cTn id="21"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23" dur="500"/>
                                        <p:tgtEl>
                                          <p:spTgt spid="5">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6" end="6"/>
                                            </p:txEl>
                                          </p:spTgt>
                                        </p:tgtEl>
                                        <p:attrNameLst>
                                          <p:attrName>style.visibility</p:attrName>
                                        </p:attrNameLst>
                                      </p:cBhvr>
                                      <p:to>
                                        <p:strVal val="visible"/>
                                      </p:to>
                                    </p:set>
                                    <p:anim calcmode="lin" valueType="num">
                                      <p:cBhvr>
                                        <p:cTn id="28" dur="500" fill="hold"/>
                                        <p:tgtEl>
                                          <p:spTgt spid="5">
                                            <p:txEl>
                                              <p:pRg st="6" end="6"/>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6" end="6"/>
                                            </p:txEl>
                                          </p:spTgt>
                                        </p:tgtEl>
                                        <p:attrNameLst>
                                          <p:attrName>ppt_h</p:attrName>
                                        </p:attrNameLst>
                                      </p:cBhvr>
                                      <p:tavLst>
                                        <p:tav tm="0">
                                          <p:val>
                                            <p:fltVal val="0"/>
                                          </p:val>
                                        </p:tav>
                                        <p:tav tm="100000">
                                          <p:val>
                                            <p:strVal val="#ppt_h"/>
                                          </p:val>
                                        </p:tav>
                                      </p:tavLst>
                                    </p:anim>
                                    <p:animEffect transition="in" filter="fade">
                                      <p:cBhvr>
                                        <p:cTn id="30" dur="500"/>
                                        <p:tgtEl>
                                          <p:spTgt spid="5">
                                            <p:txEl>
                                              <p:pRg st="6" end="6"/>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7" end="7"/>
                                            </p:txEl>
                                          </p:spTgt>
                                        </p:tgtEl>
                                        <p:attrNameLst>
                                          <p:attrName>style.visibility</p:attrName>
                                        </p:attrNameLst>
                                      </p:cBhvr>
                                      <p:to>
                                        <p:strVal val="visible"/>
                                      </p:to>
                                    </p:set>
                                    <p:anim calcmode="lin" valueType="num">
                                      <p:cBhvr>
                                        <p:cTn id="35" dur="500" fill="hold"/>
                                        <p:tgtEl>
                                          <p:spTgt spid="5">
                                            <p:txEl>
                                              <p:pRg st="7" end="7"/>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7" end="7"/>
                                            </p:txEl>
                                          </p:spTgt>
                                        </p:tgtEl>
                                        <p:attrNameLst>
                                          <p:attrName>ppt_h</p:attrName>
                                        </p:attrNameLst>
                                      </p:cBhvr>
                                      <p:tavLst>
                                        <p:tav tm="0">
                                          <p:val>
                                            <p:fltVal val="0"/>
                                          </p:val>
                                        </p:tav>
                                        <p:tav tm="100000">
                                          <p:val>
                                            <p:strVal val="#ppt_h"/>
                                          </p:val>
                                        </p:tav>
                                      </p:tavLst>
                                    </p:anim>
                                    <p:animEffect transition="in" filter="fade">
                                      <p:cBhvr>
                                        <p:cTn id="37" dur="500"/>
                                        <p:tgtEl>
                                          <p:spTgt spid="5">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5">
                                            <p:txEl>
                                              <p:pRg st="9" end="9"/>
                                            </p:txEl>
                                          </p:spTgt>
                                        </p:tgtEl>
                                        <p:attrNameLst>
                                          <p:attrName>style.visibility</p:attrName>
                                        </p:attrNameLst>
                                      </p:cBhvr>
                                      <p:to>
                                        <p:strVal val="visible"/>
                                      </p:to>
                                    </p:set>
                                    <p:anim calcmode="lin" valueType="num">
                                      <p:cBhvr>
                                        <p:cTn id="42" dur="500" fill="hold"/>
                                        <p:tgtEl>
                                          <p:spTgt spid="5">
                                            <p:txEl>
                                              <p:pRg st="9" end="9"/>
                                            </p:txEl>
                                          </p:spTgt>
                                        </p:tgtEl>
                                        <p:attrNameLst>
                                          <p:attrName>ppt_w</p:attrName>
                                        </p:attrNameLst>
                                      </p:cBhvr>
                                      <p:tavLst>
                                        <p:tav tm="0">
                                          <p:val>
                                            <p:fltVal val="0"/>
                                          </p:val>
                                        </p:tav>
                                        <p:tav tm="100000">
                                          <p:val>
                                            <p:strVal val="#ppt_w"/>
                                          </p:val>
                                        </p:tav>
                                      </p:tavLst>
                                    </p:anim>
                                    <p:anim calcmode="lin" valueType="num">
                                      <p:cBhvr>
                                        <p:cTn id="43" dur="500" fill="hold"/>
                                        <p:tgtEl>
                                          <p:spTgt spid="5">
                                            <p:txEl>
                                              <p:pRg st="9" end="9"/>
                                            </p:txEl>
                                          </p:spTgt>
                                        </p:tgtEl>
                                        <p:attrNameLst>
                                          <p:attrName>ppt_h</p:attrName>
                                        </p:attrNameLst>
                                      </p:cBhvr>
                                      <p:tavLst>
                                        <p:tav tm="0">
                                          <p:val>
                                            <p:fltVal val="0"/>
                                          </p:val>
                                        </p:tav>
                                        <p:tav tm="100000">
                                          <p:val>
                                            <p:strVal val="#ppt_h"/>
                                          </p:val>
                                        </p:tav>
                                      </p:tavLst>
                                    </p:anim>
                                    <p:animEffect transition="in" filter="fade">
                                      <p:cBhvr>
                                        <p:cTn id="44" dur="500"/>
                                        <p:tgtEl>
                                          <p:spTgt spid="5">
                                            <p:txEl>
                                              <p:pRg st="9" end="9"/>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5">
                                            <p:txEl>
                                              <p:pRg st="10" end="10"/>
                                            </p:txEl>
                                          </p:spTgt>
                                        </p:tgtEl>
                                        <p:attrNameLst>
                                          <p:attrName>style.visibility</p:attrName>
                                        </p:attrNameLst>
                                      </p:cBhvr>
                                      <p:to>
                                        <p:strVal val="visible"/>
                                      </p:to>
                                    </p:set>
                                    <p:anim calcmode="lin" valueType="num">
                                      <p:cBhvr>
                                        <p:cTn id="49" dur="500" fill="hold"/>
                                        <p:tgtEl>
                                          <p:spTgt spid="5">
                                            <p:txEl>
                                              <p:pRg st="10" end="10"/>
                                            </p:txEl>
                                          </p:spTgt>
                                        </p:tgtEl>
                                        <p:attrNameLst>
                                          <p:attrName>ppt_w</p:attrName>
                                        </p:attrNameLst>
                                      </p:cBhvr>
                                      <p:tavLst>
                                        <p:tav tm="0">
                                          <p:val>
                                            <p:fltVal val="0"/>
                                          </p:val>
                                        </p:tav>
                                        <p:tav tm="100000">
                                          <p:val>
                                            <p:strVal val="#ppt_w"/>
                                          </p:val>
                                        </p:tav>
                                      </p:tavLst>
                                    </p:anim>
                                    <p:anim calcmode="lin" valueType="num">
                                      <p:cBhvr>
                                        <p:cTn id="50" dur="500" fill="hold"/>
                                        <p:tgtEl>
                                          <p:spTgt spid="5">
                                            <p:txEl>
                                              <p:pRg st="10" end="10"/>
                                            </p:txEl>
                                          </p:spTgt>
                                        </p:tgtEl>
                                        <p:attrNameLst>
                                          <p:attrName>ppt_h</p:attrName>
                                        </p:attrNameLst>
                                      </p:cBhvr>
                                      <p:tavLst>
                                        <p:tav tm="0">
                                          <p:val>
                                            <p:fltVal val="0"/>
                                          </p:val>
                                        </p:tav>
                                        <p:tav tm="100000">
                                          <p:val>
                                            <p:strVal val="#ppt_h"/>
                                          </p:val>
                                        </p:tav>
                                      </p:tavLst>
                                    </p:anim>
                                    <p:animEffect transition="in" filter="fade">
                                      <p:cBhvr>
                                        <p:cTn id="51" dur="500"/>
                                        <p:tgtEl>
                                          <p:spTgt spid="5">
                                            <p:txEl>
                                              <p:pRg st="10" end="10"/>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16" fill="hold" nodeType="clickEffect">
                                  <p:stCondLst>
                                    <p:cond delay="0"/>
                                  </p:stCondLst>
                                  <p:childTnLst>
                                    <p:set>
                                      <p:cBhvr>
                                        <p:cTn id="55" dur="1" fill="hold">
                                          <p:stCondLst>
                                            <p:cond delay="0"/>
                                          </p:stCondLst>
                                        </p:cTn>
                                        <p:tgtEl>
                                          <p:spTgt spid="5">
                                            <p:txEl>
                                              <p:pRg st="12" end="12"/>
                                            </p:txEl>
                                          </p:spTgt>
                                        </p:tgtEl>
                                        <p:attrNameLst>
                                          <p:attrName>style.visibility</p:attrName>
                                        </p:attrNameLst>
                                      </p:cBhvr>
                                      <p:to>
                                        <p:strVal val="visible"/>
                                      </p:to>
                                    </p:set>
                                    <p:anim calcmode="lin" valueType="num">
                                      <p:cBhvr>
                                        <p:cTn id="56" dur="500" fill="hold"/>
                                        <p:tgtEl>
                                          <p:spTgt spid="5">
                                            <p:txEl>
                                              <p:pRg st="12" end="12"/>
                                            </p:txEl>
                                          </p:spTgt>
                                        </p:tgtEl>
                                        <p:attrNameLst>
                                          <p:attrName>ppt_w</p:attrName>
                                        </p:attrNameLst>
                                      </p:cBhvr>
                                      <p:tavLst>
                                        <p:tav tm="0">
                                          <p:val>
                                            <p:fltVal val="0"/>
                                          </p:val>
                                        </p:tav>
                                        <p:tav tm="100000">
                                          <p:val>
                                            <p:strVal val="#ppt_w"/>
                                          </p:val>
                                        </p:tav>
                                      </p:tavLst>
                                    </p:anim>
                                    <p:anim calcmode="lin" valueType="num">
                                      <p:cBhvr>
                                        <p:cTn id="57" dur="500" fill="hold"/>
                                        <p:tgtEl>
                                          <p:spTgt spid="5">
                                            <p:txEl>
                                              <p:pRg st="12" end="12"/>
                                            </p:txEl>
                                          </p:spTgt>
                                        </p:tgtEl>
                                        <p:attrNameLst>
                                          <p:attrName>ppt_h</p:attrName>
                                        </p:attrNameLst>
                                      </p:cBhvr>
                                      <p:tavLst>
                                        <p:tav tm="0">
                                          <p:val>
                                            <p:fltVal val="0"/>
                                          </p:val>
                                        </p:tav>
                                        <p:tav tm="100000">
                                          <p:val>
                                            <p:strVal val="#ppt_h"/>
                                          </p:val>
                                        </p:tav>
                                      </p:tavLst>
                                    </p:anim>
                                    <p:animEffect transition="in" filter="fade">
                                      <p:cBhvr>
                                        <p:cTn id="58" dur="500"/>
                                        <p:tgtEl>
                                          <p:spTgt spid="5">
                                            <p:txEl>
                                              <p:pRg st="12" end="12"/>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53" presetClass="entr" presetSubtype="16" fill="hold" nodeType="clickEffect">
                                  <p:stCondLst>
                                    <p:cond delay="0"/>
                                  </p:stCondLst>
                                  <p:childTnLst>
                                    <p:set>
                                      <p:cBhvr>
                                        <p:cTn id="62" dur="1" fill="hold">
                                          <p:stCondLst>
                                            <p:cond delay="0"/>
                                          </p:stCondLst>
                                        </p:cTn>
                                        <p:tgtEl>
                                          <p:spTgt spid="5">
                                            <p:txEl>
                                              <p:pRg st="13" end="13"/>
                                            </p:txEl>
                                          </p:spTgt>
                                        </p:tgtEl>
                                        <p:attrNameLst>
                                          <p:attrName>style.visibility</p:attrName>
                                        </p:attrNameLst>
                                      </p:cBhvr>
                                      <p:to>
                                        <p:strVal val="visible"/>
                                      </p:to>
                                    </p:set>
                                    <p:anim calcmode="lin" valueType="num">
                                      <p:cBhvr>
                                        <p:cTn id="63" dur="500" fill="hold"/>
                                        <p:tgtEl>
                                          <p:spTgt spid="5">
                                            <p:txEl>
                                              <p:pRg st="13" end="13"/>
                                            </p:txEl>
                                          </p:spTgt>
                                        </p:tgtEl>
                                        <p:attrNameLst>
                                          <p:attrName>ppt_w</p:attrName>
                                        </p:attrNameLst>
                                      </p:cBhvr>
                                      <p:tavLst>
                                        <p:tav tm="0">
                                          <p:val>
                                            <p:fltVal val="0"/>
                                          </p:val>
                                        </p:tav>
                                        <p:tav tm="100000">
                                          <p:val>
                                            <p:strVal val="#ppt_w"/>
                                          </p:val>
                                        </p:tav>
                                      </p:tavLst>
                                    </p:anim>
                                    <p:anim calcmode="lin" valueType="num">
                                      <p:cBhvr>
                                        <p:cTn id="64" dur="500" fill="hold"/>
                                        <p:tgtEl>
                                          <p:spTgt spid="5">
                                            <p:txEl>
                                              <p:pRg st="13" end="13"/>
                                            </p:txEl>
                                          </p:spTgt>
                                        </p:tgtEl>
                                        <p:attrNameLst>
                                          <p:attrName>ppt_h</p:attrName>
                                        </p:attrNameLst>
                                      </p:cBhvr>
                                      <p:tavLst>
                                        <p:tav tm="0">
                                          <p:val>
                                            <p:fltVal val="0"/>
                                          </p:val>
                                        </p:tav>
                                        <p:tav tm="100000">
                                          <p:val>
                                            <p:strVal val="#ppt_h"/>
                                          </p:val>
                                        </p:tav>
                                      </p:tavLst>
                                    </p:anim>
                                    <p:animEffect transition="in" filter="fade">
                                      <p:cBhvr>
                                        <p:cTn id="65" dur="500"/>
                                        <p:tgtEl>
                                          <p:spTgt spid="5">
                                            <p:txEl>
                                              <p:pRg st="13" end="13"/>
                                            </p:txEl>
                                          </p:spTgt>
                                        </p:tgtEl>
                                      </p:cBhvr>
                                    </p:animEffect>
                                  </p:childTnLst>
                                </p:cTn>
                              </p:par>
                            </p:childTnLst>
                          </p:cTn>
                        </p:par>
                      </p:childTnLst>
                    </p:cTn>
                  </p:par>
                  <p:par>
                    <p:cTn id="66" fill="hold">
                      <p:stCondLst>
                        <p:cond delay="indefinite"/>
                      </p:stCondLst>
                      <p:childTnLst>
                        <p:par>
                          <p:cTn id="67" fill="hold">
                            <p:stCondLst>
                              <p:cond delay="0"/>
                            </p:stCondLst>
                            <p:childTnLst>
                              <p:par>
                                <p:cTn id="68" presetID="53" presetClass="entr" presetSubtype="16" fill="hold" nodeType="clickEffect">
                                  <p:stCondLst>
                                    <p:cond delay="0"/>
                                  </p:stCondLst>
                                  <p:childTnLst>
                                    <p:set>
                                      <p:cBhvr>
                                        <p:cTn id="69" dur="1" fill="hold">
                                          <p:stCondLst>
                                            <p:cond delay="0"/>
                                          </p:stCondLst>
                                        </p:cTn>
                                        <p:tgtEl>
                                          <p:spTgt spid="5">
                                            <p:txEl>
                                              <p:pRg st="15" end="15"/>
                                            </p:txEl>
                                          </p:spTgt>
                                        </p:tgtEl>
                                        <p:attrNameLst>
                                          <p:attrName>style.visibility</p:attrName>
                                        </p:attrNameLst>
                                      </p:cBhvr>
                                      <p:to>
                                        <p:strVal val="visible"/>
                                      </p:to>
                                    </p:set>
                                    <p:anim calcmode="lin" valueType="num">
                                      <p:cBhvr>
                                        <p:cTn id="70" dur="500" fill="hold"/>
                                        <p:tgtEl>
                                          <p:spTgt spid="5">
                                            <p:txEl>
                                              <p:pRg st="15" end="15"/>
                                            </p:txEl>
                                          </p:spTgt>
                                        </p:tgtEl>
                                        <p:attrNameLst>
                                          <p:attrName>ppt_w</p:attrName>
                                        </p:attrNameLst>
                                      </p:cBhvr>
                                      <p:tavLst>
                                        <p:tav tm="0">
                                          <p:val>
                                            <p:fltVal val="0"/>
                                          </p:val>
                                        </p:tav>
                                        <p:tav tm="100000">
                                          <p:val>
                                            <p:strVal val="#ppt_w"/>
                                          </p:val>
                                        </p:tav>
                                      </p:tavLst>
                                    </p:anim>
                                    <p:anim calcmode="lin" valueType="num">
                                      <p:cBhvr>
                                        <p:cTn id="71" dur="500" fill="hold"/>
                                        <p:tgtEl>
                                          <p:spTgt spid="5">
                                            <p:txEl>
                                              <p:pRg st="15" end="15"/>
                                            </p:txEl>
                                          </p:spTgt>
                                        </p:tgtEl>
                                        <p:attrNameLst>
                                          <p:attrName>ppt_h</p:attrName>
                                        </p:attrNameLst>
                                      </p:cBhvr>
                                      <p:tavLst>
                                        <p:tav tm="0">
                                          <p:val>
                                            <p:fltVal val="0"/>
                                          </p:val>
                                        </p:tav>
                                        <p:tav tm="100000">
                                          <p:val>
                                            <p:strVal val="#ppt_h"/>
                                          </p:val>
                                        </p:tav>
                                      </p:tavLst>
                                    </p:anim>
                                    <p:animEffect transition="in" filter="fade">
                                      <p:cBhvr>
                                        <p:cTn id="72" dur="500"/>
                                        <p:tgtEl>
                                          <p:spTgt spid="5">
                                            <p:txEl>
                                              <p:pRg st="15" end="15"/>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53" presetClass="entr" presetSubtype="16" fill="hold" nodeType="clickEffect">
                                  <p:stCondLst>
                                    <p:cond delay="0"/>
                                  </p:stCondLst>
                                  <p:childTnLst>
                                    <p:set>
                                      <p:cBhvr>
                                        <p:cTn id="76" dur="1" fill="hold">
                                          <p:stCondLst>
                                            <p:cond delay="0"/>
                                          </p:stCondLst>
                                        </p:cTn>
                                        <p:tgtEl>
                                          <p:spTgt spid="5">
                                            <p:txEl>
                                              <p:pRg st="16" end="16"/>
                                            </p:txEl>
                                          </p:spTgt>
                                        </p:tgtEl>
                                        <p:attrNameLst>
                                          <p:attrName>style.visibility</p:attrName>
                                        </p:attrNameLst>
                                      </p:cBhvr>
                                      <p:to>
                                        <p:strVal val="visible"/>
                                      </p:to>
                                    </p:set>
                                    <p:anim calcmode="lin" valueType="num">
                                      <p:cBhvr>
                                        <p:cTn id="77" dur="500" fill="hold"/>
                                        <p:tgtEl>
                                          <p:spTgt spid="5">
                                            <p:txEl>
                                              <p:pRg st="16" end="16"/>
                                            </p:txEl>
                                          </p:spTgt>
                                        </p:tgtEl>
                                        <p:attrNameLst>
                                          <p:attrName>ppt_w</p:attrName>
                                        </p:attrNameLst>
                                      </p:cBhvr>
                                      <p:tavLst>
                                        <p:tav tm="0">
                                          <p:val>
                                            <p:fltVal val="0"/>
                                          </p:val>
                                        </p:tav>
                                        <p:tav tm="100000">
                                          <p:val>
                                            <p:strVal val="#ppt_w"/>
                                          </p:val>
                                        </p:tav>
                                      </p:tavLst>
                                    </p:anim>
                                    <p:anim calcmode="lin" valueType="num">
                                      <p:cBhvr>
                                        <p:cTn id="78" dur="500" fill="hold"/>
                                        <p:tgtEl>
                                          <p:spTgt spid="5">
                                            <p:txEl>
                                              <p:pRg st="16" end="16"/>
                                            </p:txEl>
                                          </p:spTgt>
                                        </p:tgtEl>
                                        <p:attrNameLst>
                                          <p:attrName>ppt_h</p:attrName>
                                        </p:attrNameLst>
                                      </p:cBhvr>
                                      <p:tavLst>
                                        <p:tav tm="0">
                                          <p:val>
                                            <p:fltVal val="0"/>
                                          </p:val>
                                        </p:tav>
                                        <p:tav tm="100000">
                                          <p:val>
                                            <p:strVal val="#ppt_h"/>
                                          </p:val>
                                        </p:tav>
                                      </p:tavLst>
                                    </p:anim>
                                    <p:animEffect transition="in" filter="fade">
                                      <p:cBhvr>
                                        <p:cTn id="79" dur="500"/>
                                        <p:tgtEl>
                                          <p:spTgt spid="5">
                                            <p:txEl>
                                              <p:pRg st="16" end="16"/>
                                            </p:txEl>
                                          </p:spTgt>
                                        </p:tgtEl>
                                      </p:cBhvr>
                                    </p:animEffect>
                                  </p:childTnLst>
                                </p:cTn>
                              </p:par>
                            </p:childTnLst>
                          </p:cTn>
                        </p:par>
                      </p:childTnLst>
                    </p:cTn>
                  </p:par>
                  <p:par>
                    <p:cTn id="80" fill="hold">
                      <p:stCondLst>
                        <p:cond delay="indefinite"/>
                      </p:stCondLst>
                      <p:childTnLst>
                        <p:par>
                          <p:cTn id="81" fill="hold">
                            <p:stCondLst>
                              <p:cond delay="0"/>
                            </p:stCondLst>
                            <p:childTnLst>
                              <p:par>
                                <p:cTn id="82" presetID="53" presetClass="entr" presetSubtype="16" fill="hold" nodeType="clickEffect">
                                  <p:stCondLst>
                                    <p:cond delay="0"/>
                                  </p:stCondLst>
                                  <p:childTnLst>
                                    <p:set>
                                      <p:cBhvr>
                                        <p:cTn id="83" dur="1" fill="hold">
                                          <p:stCondLst>
                                            <p:cond delay="0"/>
                                          </p:stCondLst>
                                        </p:cTn>
                                        <p:tgtEl>
                                          <p:spTgt spid="5">
                                            <p:txEl>
                                              <p:pRg st="18" end="18"/>
                                            </p:txEl>
                                          </p:spTgt>
                                        </p:tgtEl>
                                        <p:attrNameLst>
                                          <p:attrName>style.visibility</p:attrName>
                                        </p:attrNameLst>
                                      </p:cBhvr>
                                      <p:to>
                                        <p:strVal val="visible"/>
                                      </p:to>
                                    </p:set>
                                    <p:anim calcmode="lin" valueType="num">
                                      <p:cBhvr>
                                        <p:cTn id="84" dur="500" fill="hold"/>
                                        <p:tgtEl>
                                          <p:spTgt spid="5">
                                            <p:txEl>
                                              <p:pRg st="18" end="18"/>
                                            </p:txEl>
                                          </p:spTgt>
                                        </p:tgtEl>
                                        <p:attrNameLst>
                                          <p:attrName>ppt_w</p:attrName>
                                        </p:attrNameLst>
                                      </p:cBhvr>
                                      <p:tavLst>
                                        <p:tav tm="0">
                                          <p:val>
                                            <p:fltVal val="0"/>
                                          </p:val>
                                        </p:tav>
                                        <p:tav tm="100000">
                                          <p:val>
                                            <p:strVal val="#ppt_w"/>
                                          </p:val>
                                        </p:tav>
                                      </p:tavLst>
                                    </p:anim>
                                    <p:anim calcmode="lin" valueType="num">
                                      <p:cBhvr>
                                        <p:cTn id="85" dur="500" fill="hold"/>
                                        <p:tgtEl>
                                          <p:spTgt spid="5">
                                            <p:txEl>
                                              <p:pRg st="18" end="18"/>
                                            </p:txEl>
                                          </p:spTgt>
                                        </p:tgtEl>
                                        <p:attrNameLst>
                                          <p:attrName>ppt_h</p:attrName>
                                        </p:attrNameLst>
                                      </p:cBhvr>
                                      <p:tavLst>
                                        <p:tav tm="0">
                                          <p:val>
                                            <p:fltVal val="0"/>
                                          </p:val>
                                        </p:tav>
                                        <p:tav tm="100000">
                                          <p:val>
                                            <p:strVal val="#ppt_h"/>
                                          </p:val>
                                        </p:tav>
                                      </p:tavLst>
                                    </p:anim>
                                    <p:animEffect transition="in" filter="fade">
                                      <p:cBhvr>
                                        <p:cTn id="86" dur="500"/>
                                        <p:tgtEl>
                                          <p:spTgt spid="5">
                                            <p:txEl>
                                              <p:pRg st="18" end="1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schemeClr>
        </a:solidFill>
        <a:effectLst/>
      </p:bgPr>
    </p:bg>
    <p:spTree>
      <p:nvGrpSpPr>
        <p:cNvPr id="1" name=""/>
        <p:cNvGrpSpPr/>
        <p:nvPr/>
      </p:nvGrpSpPr>
      <p:grpSpPr>
        <a:xfrm>
          <a:off x="0" y="0"/>
          <a:ext cx="0" cy="0"/>
          <a:chOff x="0" y="0"/>
          <a:chExt cx="0" cy="0"/>
        </a:xfrm>
      </p:grpSpPr>
      <p:sp>
        <p:nvSpPr>
          <p:cNvPr id="4" name="Horizontal Scroll 3"/>
          <p:cNvSpPr/>
          <p:nvPr/>
        </p:nvSpPr>
        <p:spPr>
          <a:xfrm>
            <a:off x="3048260" y="356356"/>
            <a:ext cx="6507744" cy="1415294"/>
          </a:xfrm>
          <a:prstGeom prst="horizontalScroll">
            <a:avLst/>
          </a:prstGeom>
          <a:solidFill>
            <a:schemeClr val="accent5">
              <a:lumMod val="60000"/>
              <a:lumOff val="40000"/>
            </a:scheme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dirty="0" smtClean="0">
                <a:solidFill>
                  <a:schemeClr val="tx1"/>
                </a:solidFill>
              </a:rPr>
              <a:t>Home Work</a:t>
            </a:r>
            <a:endParaRPr lang="en-US" sz="4000" b="1" dirty="0">
              <a:solidFill>
                <a:schemeClr val="tx1"/>
              </a:solidFill>
            </a:endParaRPr>
          </a:p>
        </p:txBody>
      </p:sp>
      <p:sp>
        <p:nvSpPr>
          <p:cNvPr id="5" name="Rectangle 4"/>
          <p:cNvSpPr/>
          <p:nvPr/>
        </p:nvSpPr>
        <p:spPr>
          <a:xfrm>
            <a:off x="2501657" y="4014788"/>
            <a:ext cx="7915274" cy="208597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smtClean="0">
                <a:solidFill>
                  <a:schemeClr val="tx1"/>
                </a:solidFill>
              </a:rPr>
              <a:t>	</a:t>
            </a:r>
            <a:endParaRPr lang="en-US" sz="2400" b="1" u="sng" dirty="0">
              <a:solidFill>
                <a:schemeClr val="tx1"/>
              </a:solidFill>
            </a:endParaRPr>
          </a:p>
          <a:p>
            <a:r>
              <a:rPr lang="en-US" sz="2400" b="1" dirty="0" smtClean="0">
                <a:solidFill>
                  <a:schemeClr val="tx1"/>
                </a:solidFill>
              </a:rPr>
              <a:t>	</a:t>
            </a:r>
            <a:r>
              <a:rPr lang="en-US" sz="3200" b="1" u="sng" dirty="0" smtClean="0">
                <a:solidFill>
                  <a:schemeClr val="tx1"/>
                </a:solidFill>
              </a:rPr>
              <a:t>Write a paragraph on ‘Climate change’ .</a:t>
            </a:r>
          </a:p>
          <a:p>
            <a:endParaRPr lang="en-US" sz="3200" u="sng" dirty="0">
              <a:solidFill>
                <a:schemeClr val="tx1"/>
              </a:solidFill>
            </a:endParaRPr>
          </a:p>
          <a:p>
            <a:endParaRPr lang="en-US" sz="2400" b="1" dirty="0" smtClean="0">
              <a:solidFill>
                <a:schemeClr val="tx1"/>
              </a:solidFill>
            </a:endParaRPr>
          </a:p>
          <a:p>
            <a:endParaRPr lang="en-US" dirty="0">
              <a:solidFill>
                <a:schemeClr val="tx1"/>
              </a:solidFill>
            </a:endParaRPr>
          </a:p>
          <a:p>
            <a:endParaRPr lang="en-US" dirty="0">
              <a:solidFill>
                <a:schemeClr val="tx1"/>
              </a:solidFill>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25756" y="1883245"/>
            <a:ext cx="3267076" cy="1847850"/>
          </a:xfrm>
          <a:prstGeom prst="rect">
            <a:avLst/>
          </a:prstGeom>
        </p:spPr>
      </p:pic>
    </p:spTree>
    <p:extLst>
      <p:ext uri="{BB962C8B-B14F-4D97-AF65-F5344CB8AC3E}">
        <p14:creationId xmlns:p14="http://schemas.microsoft.com/office/powerpoint/2010/main" val="38322611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anim calcmode="lin" valueType="num">
                                      <p:cBhvr>
                                        <p:cTn id="8" dur="2000" fill="hold"/>
                                        <p:tgtEl>
                                          <p:spTgt spid="4"/>
                                        </p:tgtEl>
                                        <p:attrNameLst>
                                          <p:attrName>ppt_w</p:attrName>
                                        </p:attrNameLst>
                                      </p:cBhvr>
                                      <p:tavLst>
                                        <p:tav tm="0" fmla="#ppt_w*sin(2.5*pi*$)">
                                          <p:val>
                                            <p:fltVal val="0"/>
                                          </p:val>
                                        </p:tav>
                                        <p:tav tm="100000">
                                          <p:val>
                                            <p:fltVal val="1"/>
                                          </p:val>
                                        </p:tav>
                                      </p:tavLst>
                                    </p:anim>
                                    <p:anim calcmode="lin" valueType="num">
                                      <p:cBhvr>
                                        <p:cTn id="9" dur="2000" fill="hold"/>
                                        <p:tgtEl>
                                          <p:spTgt spid="4"/>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45" presetClass="entr" presetSubtype="0"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Effect transition="in" filter="fade">
                                      <p:cBhvr>
                                        <p:cTn id="14" dur="2000"/>
                                        <p:tgtEl>
                                          <p:spTgt spid="5">
                                            <p:txEl>
                                              <p:pRg st="1" end="1"/>
                                            </p:txEl>
                                          </p:spTgt>
                                        </p:tgtEl>
                                      </p:cBhvr>
                                    </p:animEffect>
                                    <p:anim calcmode="lin" valueType="num">
                                      <p:cBhvr>
                                        <p:cTn id="15" dur="2000" fill="hold"/>
                                        <p:tgtEl>
                                          <p:spTgt spid="5">
                                            <p:txEl>
                                              <p:pRg st="1" end="1"/>
                                            </p:txEl>
                                          </p:spTgt>
                                        </p:tgtEl>
                                        <p:attrNameLst>
                                          <p:attrName>ppt_w</p:attrName>
                                        </p:attrNameLst>
                                      </p:cBhvr>
                                      <p:tavLst>
                                        <p:tav tm="0" fmla="#ppt_w*sin(2.5*pi*$)">
                                          <p:val>
                                            <p:fltVal val="0"/>
                                          </p:val>
                                        </p:tav>
                                        <p:tav tm="100000">
                                          <p:val>
                                            <p:fltVal val="1"/>
                                          </p:val>
                                        </p:tav>
                                      </p:tavLst>
                                    </p:anim>
                                    <p:anim calcmode="lin" valueType="num">
                                      <p:cBhvr>
                                        <p:cTn id="16" dur="2000" fill="hold"/>
                                        <p:tgtEl>
                                          <p:spTgt spid="5">
                                            <p:txEl>
                                              <p:pRg st="1" end="1"/>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p:cNvSpPr/>
          <p:nvPr/>
        </p:nvSpPr>
        <p:spPr>
          <a:xfrm>
            <a:off x="2793207" y="1535906"/>
            <a:ext cx="6800850" cy="3986213"/>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b="1" dirty="0" smtClean="0">
                <a:solidFill>
                  <a:srgbClr val="002060"/>
                </a:solidFill>
              </a:rPr>
              <a:t>Thank you all for today.</a:t>
            </a:r>
            <a:r>
              <a:rPr lang="en-US" dirty="0" smtClean="0"/>
              <a:t>.</a:t>
            </a:r>
          </a:p>
        </p:txBody>
      </p:sp>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48825" y="5057775"/>
            <a:ext cx="2543175" cy="1800225"/>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
            <a:ext cx="2619375" cy="6858000"/>
          </a:xfrm>
          <a:prstGeom prst="rect">
            <a:avLst/>
          </a:prstGeom>
        </p:spPr>
      </p:pic>
    </p:spTree>
    <p:extLst>
      <p:ext uri="{BB962C8B-B14F-4D97-AF65-F5344CB8AC3E}">
        <p14:creationId xmlns:p14="http://schemas.microsoft.com/office/powerpoint/2010/main" val="18261281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wipe(down)">
                                      <p:cBhvr>
                                        <p:cTn id="7" dur="580">
                                          <p:stCondLst>
                                            <p:cond delay="0"/>
                                          </p:stCondLst>
                                        </p:cTn>
                                        <p:tgtEl>
                                          <p:spTgt spid="9">
                                            <p:txEl>
                                              <p:pRg st="0" end="0"/>
                                            </p:txEl>
                                          </p:spTgt>
                                        </p:tgtEl>
                                      </p:cBhvr>
                                    </p:animEffect>
                                    <p:anim calcmode="lin" valueType="num">
                                      <p:cBhvr>
                                        <p:cTn id="8" dur="1822" tmFilter="0,0; 0.14,0.36; 0.43,0.73; 0.71,0.91; 1.0,1.0">
                                          <p:stCondLst>
                                            <p:cond delay="0"/>
                                          </p:stCondLst>
                                        </p:cTn>
                                        <p:tgtEl>
                                          <p:spTgt spid="9">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9">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9">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9">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9">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9">
                                            <p:txEl>
                                              <p:pRg st="0" end="0"/>
                                            </p:txEl>
                                          </p:spTgt>
                                        </p:tgtEl>
                                      </p:cBhvr>
                                      <p:to x="100000" y="60000"/>
                                    </p:animScale>
                                    <p:animScale>
                                      <p:cBhvr>
                                        <p:cTn id="14" dur="166" decel="50000">
                                          <p:stCondLst>
                                            <p:cond delay="676"/>
                                          </p:stCondLst>
                                        </p:cTn>
                                        <p:tgtEl>
                                          <p:spTgt spid="9">
                                            <p:txEl>
                                              <p:pRg st="0" end="0"/>
                                            </p:txEl>
                                          </p:spTgt>
                                        </p:tgtEl>
                                      </p:cBhvr>
                                      <p:to x="100000" y="100000"/>
                                    </p:animScale>
                                    <p:animScale>
                                      <p:cBhvr>
                                        <p:cTn id="15" dur="26">
                                          <p:stCondLst>
                                            <p:cond delay="1312"/>
                                          </p:stCondLst>
                                        </p:cTn>
                                        <p:tgtEl>
                                          <p:spTgt spid="9">
                                            <p:txEl>
                                              <p:pRg st="0" end="0"/>
                                            </p:txEl>
                                          </p:spTgt>
                                        </p:tgtEl>
                                      </p:cBhvr>
                                      <p:to x="100000" y="80000"/>
                                    </p:animScale>
                                    <p:animScale>
                                      <p:cBhvr>
                                        <p:cTn id="16" dur="166" decel="50000">
                                          <p:stCondLst>
                                            <p:cond delay="1338"/>
                                          </p:stCondLst>
                                        </p:cTn>
                                        <p:tgtEl>
                                          <p:spTgt spid="9">
                                            <p:txEl>
                                              <p:pRg st="0" end="0"/>
                                            </p:txEl>
                                          </p:spTgt>
                                        </p:tgtEl>
                                      </p:cBhvr>
                                      <p:to x="100000" y="100000"/>
                                    </p:animScale>
                                    <p:animScale>
                                      <p:cBhvr>
                                        <p:cTn id="17" dur="26">
                                          <p:stCondLst>
                                            <p:cond delay="1642"/>
                                          </p:stCondLst>
                                        </p:cTn>
                                        <p:tgtEl>
                                          <p:spTgt spid="9">
                                            <p:txEl>
                                              <p:pRg st="0" end="0"/>
                                            </p:txEl>
                                          </p:spTgt>
                                        </p:tgtEl>
                                      </p:cBhvr>
                                      <p:to x="100000" y="90000"/>
                                    </p:animScale>
                                    <p:animScale>
                                      <p:cBhvr>
                                        <p:cTn id="18" dur="166" decel="50000">
                                          <p:stCondLst>
                                            <p:cond delay="1668"/>
                                          </p:stCondLst>
                                        </p:cTn>
                                        <p:tgtEl>
                                          <p:spTgt spid="9">
                                            <p:txEl>
                                              <p:pRg st="0" end="0"/>
                                            </p:txEl>
                                          </p:spTgt>
                                        </p:tgtEl>
                                      </p:cBhvr>
                                      <p:to x="100000" y="100000"/>
                                    </p:animScale>
                                    <p:animScale>
                                      <p:cBhvr>
                                        <p:cTn id="19" dur="26">
                                          <p:stCondLst>
                                            <p:cond delay="1808"/>
                                          </p:stCondLst>
                                        </p:cTn>
                                        <p:tgtEl>
                                          <p:spTgt spid="9">
                                            <p:txEl>
                                              <p:pRg st="0" end="0"/>
                                            </p:txEl>
                                          </p:spTgt>
                                        </p:tgtEl>
                                      </p:cBhvr>
                                      <p:to x="100000" y="95000"/>
                                    </p:animScale>
                                    <p:animScale>
                                      <p:cBhvr>
                                        <p:cTn id="20" dur="166" decel="50000">
                                          <p:stCondLst>
                                            <p:cond delay="1834"/>
                                          </p:stCondLst>
                                        </p:cTn>
                                        <p:tgtEl>
                                          <p:spTgt spid="9">
                                            <p:txEl>
                                              <p:pRg st="0" end="0"/>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8" name="Rectangle 7"/>
          <p:cNvSpPr/>
          <p:nvPr/>
        </p:nvSpPr>
        <p:spPr>
          <a:xfrm>
            <a:off x="5934437" y="1971675"/>
            <a:ext cx="6157550" cy="370458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i="1" dirty="0">
                <a:solidFill>
                  <a:schemeClr val="tx1"/>
                </a:solidFill>
              </a:rPr>
              <a:t>Nurul Aziz</a:t>
            </a:r>
          </a:p>
          <a:p>
            <a:r>
              <a:rPr lang="en-US" sz="2400" b="1" dirty="0">
                <a:solidFill>
                  <a:schemeClr val="tx1"/>
                </a:solidFill>
              </a:rPr>
              <a:t>Assistant Teacher (English)</a:t>
            </a:r>
          </a:p>
          <a:p>
            <a:r>
              <a:rPr lang="en-US" sz="2400" b="1" dirty="0">
                <a:solidFill>
                  <a:schemeClr val="tx1"/>
                </a:solidFill>
              </a:rPr>
              <a:t>Krishnakumari City Corporation Girls’ High School,</a:t>
            </a:r>
          </a:p>
          <a:p>
            <a:r>
              <a:rPr lang="en-US" sz="2400" b="1" dirty="0">
                <a:solidFill>
                  <a:schemeClr val="tx1"/>
                </a:solidFill>
              </a:rPr>
              <a:t>Nandankanan,Chittagong</a:t>
            </a:r>
          </a:p>
          <a:p>
            <a:r>
              <a:rPr lang="en-US" sz="2400" b="1" dirty="0">
                <a:solidFill>
                  <a:schemeClr val="tx1"/>
                </a:solidFill>
              </a:rPr>
              <a:t>E-mail : </a:t>
            </a:r>
            <a:r>
              <a:rPr lang="en-US" sz="2400" b="1" dirty="0">
                <a:solidFill>
                  <a:schemeClr val="tx1"/>
                </a:solidFill>
                <a:hlinkClick r:id="rId3"/>
              </a:rPr>
              <a:t>naziz13.na@gmail.com</a:t>
            </a:r>
            <a:endParaRPr lang="en-US" sz="2400" b="1" dirty="0">
              <a:solidFill>
                <a:schemeClr val="tx1"/>
              </a:solidFill>
            </a:endParaRPr>
          </a:p>
          <a:p>
            <a:r>
              <a:rPr lang="en-US" sz="2400" b="1" dirty="0">
                <a:solidFill>
                  <a:schemeClr val="tx1"/>
                </a:solidFill>
              </a:rPr>
              <a:t>Skype: naziz392</a:t>
            </a:r>
            <a:endParaRPr lang="en-US" sz="2400" dirty="0">
              <a:solidFill>
                <a:schemeClr val="tx1"/>
              </a:solidFill>
            </a:endParaRPr>
          </a:p>
        </p:txBody>
      </p:sp>
      <p:pic>
        <p:nvPicPr>
          <p:cNvPr id="9" name="Picture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409700" y="2659535"/>
            <a:ext cx="2719388" cy="2328864"/>
          </a:xfrm>
          <a:prstGeom prst="rect">
            <a:avLst/>
          </a:prstGeom>
          <a:ln>
            <a:noFill/>
          </a:ln>
        </p:spPr>
      </p:pic>
      <p:sp>
        <p:nvSpPr>
          <p:cNvPr id="10" name="Horizontal Scroll 9"/>
          <p:cNvSpPr/>
          <p:nvPr/>
        </p:nvSpPr>
        <p:spPr>
          <a:xfrm>
            <a:off x="1591036" y="457200"/>
            <a:ext cx="8486775" cy="1514475"/>
          </a:xfrm>
          <a:prstGeom prst="horizontalScroll">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dirty="0">
                <a:solidFill>
                  <a:schemeClr val="bg2">
                    <a:lumMod val="10000"/>
                  </a:schemeClr>
                </a:solidFill>
              </a:rPr>
              <a:t>Prepared and presented by </a:t>
            </a:r>
          </a:p>
        </p:txBody>
      </p:sp>
    </p:spTree>
    <p:extLst>
      <p:ext uri="{BB962C8B-B14F-4D97-AF65-F5344CB8AC3E}">
        <p14:creationId xmlns:p14="http://schemas.microsoft.com/office/powerpoint/2010/main" val="290792936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fade">
                                      <p:cBhvr>
                                        <p:cTn id="7" dur="2000"/>
                                        <p:tgtEl>
                                          <p:spTgt spid="10">
                                            <p:txEl>
                                              <p:pRg st="0" end="0"/>
                                            </p:txEl>
                                          </p:spTgt>
                                        </p:tgtEl>
                                      </p:cBhvr>
                                    </p:animEffect>
                                    <p:anim calcmode="lin" valueType="num">
                                      <p:cBhvr>
                                        <p:cTn id="8" dur="2000" fill="hold"/>
                                        <p:tgtEl>
                                          <p:spTgt spid="10">
                                            <p:txEl>
                                              <p:pRg st="0" end="0"/>
                                            </p:txEl>
                                          </p:spTgt>
                                        </p:tgtEl>
                                        <p:attrNameLst>
                                          <p:attrName>ppt_w</p:attrName>
                                        </p:attrNameLst>
                                      </p:cBhvr>
                                      <p:tavLst>
                                        <p:tav tm="0" fmla="#ppt_w*sin(2.5*pi*$)">
                                          <p:val>
                                            <p:fltVal val="0"/>
                                          </p:val>
                                        </p:tav>
                                        <p:tav tm="100000">
                                          <p:val>
                                            <p:fltVal val="1"/>
                                          </p:val>
                                        </p:tav>
                                      </p:tavLst>
                                    </p:anim>
                                    <p:anim calcmode="lin" valueType="num">
                                      <p:cBhvr>
                                        <p:cTn id="9" dur="2000" fill="hold"/>
                                        <p:tgtEl>
                                          <p:spTgt spid="10">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nodeType="click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circle(in)">
                                      <p:cBhvr>
                                        <p:cTn id="14" dur="2000"/>
                                        <p:tgtEl>
                                          <p:spTgt spid="9"/>
                                        </p:tgtEl>
                                      </p:cBhvr>
                                    </p:animEffect>
                                  </p:childTnLst>
                                </p:cTn>
                              </p:par>
                            </p:childTnLst>
                          </p:cTn>
                        </p:par>
                      </p:childTnLst>
                    </p:cTn>
                  </p:par>
                  <p:par>
                    <p:cTn id="15" fill="hold">
                      <p:stCondLst>
                        <p:cond delay="indefinite"/>
                      </p:stCondLst>
                      <p:childTnLst>
                        <p:par>
                          <p:cTn id="16" fill="hold">
                            <p:stCondLst>
                              <p:cond delay="0"/>
                            </p:stCondLst>
                            <p:childTnLst>
                              <p:par>
                                <p:cTn id="17" presetID="55" presetClass="entr" presetSubtype="0" fill="hold" nodeType="clickEffect">
                                  <p:stCondLst>
                                    <p:cond delay="0"/>
                                  </p:stCondLst>
                                  <p:childTnLst>
                                    <p:set>
                                      <p:cBhvr>
                                        <p:cTn id="18" dur="1" fill="hold">
                                          <p:stCondLst>
                                            <p:cond delay="0"/>
                                          </p:stCondLst>
                                        </p:cTn>
                                        <p:tgtEl>
                                          <p:spTgt spid="8">
                                            <p:txEl>
                                              <p:pRg st="0" end="0"/>
                                            </p:txEl>
                                          </p:spTgt>
                                        </p:tgtEl>
                                        <p:attrNameLst>
                                          <p:attrName>style.visibility</p:attrName>
                                        </p:attrNameLst>
                                      </p:cBhvr>
                                      <p:to>
                                        <p:strVal val="visible"/>
                                      </p:to>
                                    </p:set>
                                    <p:anim calcmode="lin" valueType="num">
                                      <p:cBhvr>
                                        <p:cTn id="19" dur="1000" fill="hold"/>
                                        <p:tgtEl>
                                          <p:spTgt spid="8">
                                            <p:txEl>
                                              <p:pRg st="0" end="0"/>
                                            </p:txEl>
                                          </p:spTgt>
                                        </p:tgtEl>
                                        <p:attrNameLst>
                                          <p:attrName>ppt_w</p:attrName>
                                        </p:attrNameLst>
                                      </p:cBhvr>
                                      <p:tavLst>
                                        <p:tav tm="0">
                                          <p:val>
                                            <p:strVal val="#ppt_w*0.70"/>
                                          </p:val>
                                        </p:tav>
                                        <p:tav tm="100000">
                                          <p:val>
                                            <p:strVal val="#ppt_w"/>
                                          </p:val>
                                        </p:tav>
                                      </p:tavLst>
                                    </p:anim>
                                    <p:anim calcmode="lin" valueType="num">
                                      <p:cBhvr>
                                        <p:cTn id="20" dur="1000" fill="hold"/>
                                        <p:tgtEl>
                                          <p:spTgt spid="8">
                                            <p:txEl>
                                              <p:pRg st="0" end="0"/>
                                            </p:txEl>
                                          </p:spTgt>
                                        </p:tgtEl>
                                        <p:attrNameLst>
                                          <p:attrName>ppt_h</p:attrName>
                                        </p:attrNameLst>
                                      </p:cBhvr>
                                      <p:tavLst>
                                        <p:tav tm="0">
                                          <p:val>
                                            <p:strVal val="#ppt_h"/>
                                          </p:val>
                                        </p:tav>
                                        <p:tav tm="100000">
                                          <p:val>
                                            <p:strVal val="#ppt_h"/>
                                          </p:val>
                                        </p:tav>
                                      </p:tavLst>
                                    </p:anim>
                                    <p:animEffect transition="in" filter="fade">
                                      <p:cBhvr>
                                        <p:cTn id="21" dur="1000"/>
                                        <p:tgtEl>
                                          <p:spTgt spid="8">
                                            <p:txEl>
                                              <p:pRg st="0" end="0"/>
                                            </p:txEl>
                                          </p:spTgt>
                                        </p:tgtEl>
                                      </p:cBhvr>
                                    </p:animEffect>
                                  </p:childTnLst>
                                </p:cTn>
                              </p:par>
                              <p:par>
                                <p:cTn id="22" presetID="55" presetClass="entr" presetSubtype="0" fill="hold" nodeType="withEffect">
                                  <p:stCondLst>
                                    <p:cond delay="0"/>
                                  </p:stCondLst>
                                  <p:childTnLst>
                                    <p:set>
                                      <p:cBhvr>
                                        <p:cTn id="23" dur="1" fill="hold">
                                          <p:stCondLst>
                                            <p:cond delay="0"/>
                                          </p:stCondLst>
                                        </p:cTn>
                                        <p:tgtEl>
                                          <p:spTgt spid="8">
                                            <p:txEl>
                                              <p:pRg st="1" end="1"/>
                                            </p:txEl>
                                          </p:spTgt>
                                        </p:tgtEl>
                                        <p:attrNameLst>
                                          <p:attrName>style.visibility</p:attrName>
                                        </p:attrNameLst>
                                      </p:cBhvr>
                                      <p:to>
                                        <p:strVal val="visible"/>
                                      </p:to>
                                    </p:set>
                                    <p:anim calcmode="lin" valueType="num">
                                      <p:cBhvr>
                                        <p:cTn id="24" dur="1000" fill="hold"/>
                                        <p:tgtEl>
                                          <p:spTgt spid="8">
                                            <p:txEl>
                                              <p:pRg st="1" end="1"/>
                                            </p:txEl>
                                          </p:spTgt>
                                        </p:tgtEl>
                                        <p:attrNameLst>
                                          <p:attrName>ppt_w</p:attrName>
                                        </p:attrNameLst>
                                      </p:cBhvr>
                                      <p:tavLst>
                                        <p:tav tm="0">
                                          <p:val>
                                            <p:strVal val="#ppt_w*0.70"/>
                                          </p:val>
                                        </p:tav>
                                        <p:tav tm="100000">
                                          <p:val>
                                            <p:strVal val="#ppt_w"/>
                                          </p:val>
                                        </p:tav>
                                      </p:tavLst>
                                    </p:anim>
                                    <p:anim calcmode="lin" valueType="num">
                                      <p:cBhvr>
                                        <p:cTn id="25" dur="1000" fill="hold"/>
                                        <p:tgtEl>
                                          <p:spTgt spid="8">
                                            <p:txEl>
                                              <p:pRg st="1" end="1"/>
                                            </p:txEl>
                                          </p:spTgt>
                                        </p:tgtEl>
                                        <p:attrNameLst>
                                          <p:attrName>ppt_h</p:attrName>
                                        </p:attrNameLst>
                                      </p:cBhvr>
                                      <p:tavLst>
                                        <p:tav tm="0">
                                          <p:val>
                                            <p:strVal val="#ppt_h"/>
                                          </p:val>
                                        </p:tav>
                                        <p:tav tm="100000">
                                          <p:val>
                                            <p:strVal val="#ppt_h"/>
                                          </p:val>
                                        </p:tav>
                                      </p:tavLst>
                                    </p:anim>
                                    <p:animEffect transition="in" filter="fade">
                                      <p:cBhvr>
                                        <p:cTn id="26" dur="1000"/>
                                        <p:tgtEl>
                                          <p:spTgt spid="8">
                                            <p:txEl>
                                              <p:pRg st="1" end="1"/>
                                            </p:txEl>
                                          </p:spTgt>
                                        </p:tgtEl>
                                      </p:cBhvr>
                                    </p:animEffect>
                                  </p:childTnLst>
                                </p:cTn>
                              </p:par>
                              <p:par>
                                <p:cTn id="27" presetID="55" presetClass="entr" presetSubtype="0" fill="hold" nodeType="withEffect">
                                  <p:stCondLst>
                                    <p:cond delay="0"/>
                                  </p:stCondLst>
                                  <p:childTnLst>
                                    <p:set>
                                      <p:cBhvr>
                                        <p:cTn id="28" dur="1" fill="hold">
                                          <p:stCondLst>
                                            <p:cond delay="0"/>
                                          </p:stCondLst>
                                        </p:cTn>
                                        <p:tgtEl>
                                          <p:spTgt spid="8">
                                            <p:txEl>
                                              <p:pRg st="2" end="2"/>
                                            </p:txEl>
                                          </p:spTgt>
                                        </p:tgtEl>
                                        <p:attrNameLst>
                                          <p:attrName>style.visibility</p:attrName>
                                        </p:attrNameLst>
                                      </p:cBhvr>
                                      <p:to>
                                        <p:strVal val="visible"/>
                                      </p:to>
                                    </p:set>
                                    <p:anim calcmode="lin" valueType="num">
                                      <p:cBhvr>
                                        <p:cTn id="29" dur="1000" fill="hold"/>
                                        <p:tgtEl>
                                          <p:spTgt spid="8">
                                            <p:txEl>
                                              <p:pRg st="2" end="2"/>
                                            </p:txEl>
                                          </p:spTgt>
                                        </p:tgtEl>
                                        <p:attrNameLst>
                                          <p:attrName>ppt_w</p:attrName>
                                        </p:attrNameLst>
                                      </p:cBhvr>
                                      <p:tavLst>
                                        <p:tav tm="0">
                                          <p:val>
                                            <p:strVal val="#ppt_w*0.70"/>
                                          </p:val>
                                        </p:tav>
                                        <p:tav tm="100000">
                                          <p:val>
                                            <p:strVal val="#ppt_w"/>
                                          </p:val>
                                        </p:tav>
                                      </p:tavLst>
                                    </p:anim>
                                    <p:anim calcmode="lin" valueType="num">
                                      <p:cBhvr>
                                        <p:cTn id="30" dur="1000" fill="hold"/>
                                        <p:tgtEl>
                                          <p:spTgt spid="8">
                                            <p:txEl>
                                              <p:pRg st="2" end="2"/>
                                            </p:txEl>
                                          </p:spTgt>
                                        </p:tgtEl>
                                        <p:attrNameLst>
                                          <p:attrName>ppt_h</p:attrName>
                                        </p:attrNameLst>
                                      </p:cBhvr>
                                      <p:tavLst>
                                        <p:tav tm="0">
                                          <p:val>
                                            <p:strVal val="#ppt_h"/>
                                          </p:val>
                                        </p:tav>
                                        <p:tav tm="100000">
                                          <p:val>
                                            <p:strVal val="#ppt_h"/>
                                          </p:val>
                                        </p:tav>
                                      </p:tavLst>
                                    </p:anim>
                                    <p:animEffect transition="in" filter="fade">
                                      <p:cBhvr>
                                        <p:cTn id="31" dur="1000"/>
                                        <p:tgtEl>
                                          <p:spTgt spid="8">
                                            <p:txEl>
                                              <p:pRg st="2" end="2"/>
                                            </p:txEl>
                                          </p:spTgt>
                                        </p:tgtEl>
                                      </p:cBhvr>
                                    </p:animEffect>
                                  </p:childTnLst>
                                </p:cTn>
                              </p:par>
                              <p:par>
                                <p:cTn id="32" presetID="55" presetClass="entr" presetSubtype="0" fill="hold" nodeType="withEffect">
                                  <p:stCondLst>
                                    <p:cond delay="0"/>
                                  </p:stCondLst>
                                  <p:childTnLst>
                                    <p:set>
                                      <p:cBhvr>
                                        <p:cTn id="33" dur="1" fill="hold">
                                          <p:stCondLst>
                                            <p:cond delay="0"/>
                                          </p:stCondLst>
                                        </p:cTn>
                                        <p:tgtEl>
                                          <p:spTgt spid="8">
                                            <p:txEl>
                                              <p:pRg st="3" end="3"/>
                                            </p:txEl>
                                          </p:spTgt>
                                        </p:tgtEl>
                                        <p:attrNameLst>
                                          <p:attrName>style.visibility</p:attrName>
                                        </p:attrNameLst>
                                      </p:cBhvr>
                                      <p:to>
                                        <p:strVal val="visible"/>
                                      </p:to>
                                    </p:set>
                                    <p:anim calcmode="lin" valueType="num">
                                      <p:cBhvr>
                                        <p:cTn id="34" dur="1000" fill="hold"/>
                                        <p:tgtEl>
                                          <p:spTgt spid="8">
                                            <p:txEl>
                                              <p:pRg st="3" end="3"/>
                                            </p:txEl>
                                          </p:spTgt>
                                        </p:tgtEl>
                                        <p:attrNameLst>
                                          <p:attrName>ppt_w</p:attrName>
                                        </p:attrNameLst>
                                      </p:cBhvr>
                                      <p:tavLst>
                                        <p:tav tm="0">
                                          <p:val>
                                            <p:strVal val="#ppt_w*0.70"/>
                                          </p:val>
                                        </p:tav>
                                        <p:tav tm="100000">
                                          <p:val>
                                            <p:strVal val="#ppt_w"/>
                                          </p:val>
                                        </p:tav>
                                      </p:tavLst>
                                    </p:anim>
                                    <p:anim calcmode="lin" valueType="num">
                                      <p:cBhvr>
                                        <p:cTn id="35" dur="1000" fill="hold"/>
                                        <p:tgtEl>
                                          <p:spTgt spid="8">
                                            <p:txEl>
                                              <p:pRg st="3" end="3"/>
                                            </p:txEl>
                                          </p:spTgt>
                                        </p:tgtEl>
                                        <p:attrNameLst>
                                          <p:attrName>ppt_h</p:attrName>
                                        </p:attrNameLst>
                                      </p:cBhvr>
                                      <p:tavLst>
                                        <p:tav tm="0">
                                          <p:val>
                                            <p:strVal val="#ppt_h"/>
                                          </p:val>
                                        </p:tav>
                                        <p:tav tm="100000">
                                          <p:val>
                                            <p:strVal val="#ppt_h"/>
                                          </p:val>
                                        </p:tav>
                                      </p:tavLst>
                                    </p:anim>
                                    <p:animEffect transition="in" filter="fade">
                                      <p:cBhvr>
                                        <p:cTn id="36" dur="1000"/>
                                        <p:tgtEl>
                                          <p:spTgt spid="8">
                                            <p:txEl>
                                              <p:pRg st="3" end="3"/>
                                            </p:txEl>
                                          </p:spTgt>
                                        </p:tgtEl>
                                      </p:cBhvr>
                                    </p:animEffect>
                                  </p:childTnLst>
                                </p:cTn>
                              </p:par>
                              <p:par>
                                <p:cTn id="37" presetID="55" presetClass="entr" presetSubtype="0" fill="hold" nodeType="withEffect">
                                  <p:stCondLst>
                                    <p:cond delay="0"/>
                                  </p:stCondLst>
                                  <p:childTnLst>
                                    <p:set>
                                      <p:cBhvr>
                                        <p:cTn id="38" dur="1" fill="hold">
                                          <p:stCondLst>
                                            <p:cond delay="0"/>
                                          </p:stCondLst>
                                        </p:cTn>
                                        <p:tgtEl>
                                          <p:spTgt spid="8">
                                            <p:txEl>
                                              <p:pRg st="4" end="4"/>
                                            </p:txEl>
                                          </p:spTgt>
                                        </p:tgtEl>
                                        <p:attrNameLst>
                                          <p:attrName>style.visibility</p:attrName>
                                        </p:attrNameLst>
                                      </p:cBhvr>
                                      <p:to>
                                        <p:strVal val="visible"/>
                                      </p:to>
                                    </p:set>
                                    <p:anim calcmode="lin" valueType="num">
                                      <p:cBhvr>
                                        <p:cTn id="39" dur="1000" fill="hold"/>
                                        <p:tgtEl>
                                          <p:spTgt spid="8">
                                            <p:txEl>
                                              <p:pRg st="4" end="4"/>
                                            </p:txEl>
                                          </p:spTgt>
                                        </p:tgtEl>
                                        <p:attrNameLst>
                                          <p:attrName>ppt_w</p:attrName>
                                        </p:attrNameLst>
                                      </p:cBhvr>
                                      <p:tavLst>
                                        <p:tav tm="0">
                                          <p:val>
                                            <p:strVal val="#ppt_w*0.70"/>
                                          </p:val>
                                        </p:tav>
                                        <p:tav tm="100000">
                                          <p:val>
                                            <p:strVal val="#ppt_w"/>
                                          </p:val>
                                        </p:tav>
                                      </p:tavLst>
                                    </p:anim>
                                    <p:anim calcmode="lin" valueType="num">
                                      <p:cBhvr>
                                        <p:cTn id="40" dur="1000" fill="hold"/>
                                        <p:tgtEl>
                                          <p:spTgt spid="8">
                                            <p:txEl>
                                              <p:pRg st="4" end="4"/>
                                            </p:txEl>
                                          </p:spTgt>
                                        </p:tgtEl>
                                        <p:attrNameLst>
                                          <p:attrName>ppt_h</p:attrName>
                                        </p:attrNameLst>
                                      </p:cBhvr>
                                      <p:tavLst>
                                        <p:tav tm="0">
                                          <p:val>
                                            <p:strVal val="#ppt_h"/>
                                          </p:val>
                                        </p:tav>
                                        <p:tav tm="100000">
                                          <p:val>
                                            <p:strVal val="#ppt_h"/>
                                          </p:val>
                                        </p:tav>
                                      </p:tavLst>
                                    </p:anim>
                                    <p:animEffect transition="in" filter="fade">
                                      <p:cBhvr>
                                        <p:cTn id="41" dur="1000"/>
                                        <p:tgtEl>
                                          <p:spTgt spid="8">
                                            <p:txEl>
                                              <p:pRg st="4" end="4"/>
                                            </p:txEl>
                                          </p:spTgt>
                                        </p:tgtEl>
                                      </p:cBhvr>
                                    </p:animEffect>
                                  </p:childTnLst>
                                </p:cTn>
                              </p:par>
                              <p:par>
                                <p:cTn id="42" presetID="55" presetClass="entr" presetSubtype="0" fill="hold" nodeType="withEffect">
                                  <p:stCondLst>
                                    <p:cond delay="0"/>
                                  </p:stCondLst>
                                  <p:childTnLst>
                                    <p:set>
                                      <p:cBhvr>
                                        <p:cTn id="43" dur="1" fill="hold">
                                          <p:stCondLst>
                                            <p:cond delay="0"/>
                                          </p:stCondLst>
                                        </p:cTn>
                                        <p:tgtEl>
                                          <p:spTgt spid="8">
                                            <p:txEl>
                                              <p:pRg st="5" end="5"/>
                                            </p:txEl>
                                          </p:spTgt>
                                        </p:tgtEl>
                                        <p:attrNameLst>
                                          <p:attrName>style.visibility</p:attrName>
                                        </p:attrNameLst>
                                      </p:cBhvr>
                                      <p:to>
                                        <p:strVal val="visible"/>
                                      </p:to>
                                    </p:set>
                                    <p:anim calcmode="lin" valueType="num">
                                      <p:cBhvr>
                                        <p:cTn id="44" dur="1000" fill="hold"/>
                                        <p:tgtEl>
                                          <p:spTgt spid="8">
                                            <p:txEl>
                                              <p:pRg st="5" end="5"/>
                                            </p:txEl>
                                          </p:spTgt>
                                        </p:tgtEl>
                                        <p:attrNameLst>
                                          <p:attrName>ppt_w</p:attrName>
                                        </p:attrNameLst>
                                      </p:cBhvr>
                                      <p:tavLst>
                                        <p:tav tm="0">
                                          <p:val>
                                            <p:strVal val="#ppt_w*0.70"/>
                                          </p:val>
                                        </p:tav>
                                        <p:tav tm="100000">
                                          <p:val>
                                            <p:strVal val="#ppt_w"/>
                                          </p:val>
                                        </p:tav>
                                      </p:tavLst>
                                    </p:anim>
                                    <p:anim calcmode="lin" valueType="num">
                                      <p:cBhvr>
                                        <p:cTn id="45" dur="1000" fill="hold"/>
                                        <p:tgtEl>
                                          <p:spTgt spid="8">
                                            <p:txEl>
                                              <p:pRg st="5" end="5"/>
                                            </p:txEl>
                                          </p:spTgt>
                                        </p:tgtEl>
                                        <p:attrNameLst>
                                          <p:attrName>ppt_h</p:attrName>
                                        </p:attrNameLst>
                                      </p:cBhvr>
                                      <p:tavLst>
                                        <p:tav tm="0">
                                          <p:val>
                                            <p:strVal val="#ppt_h"/>
                                          </p:val>
                                        </p:tav>
                                        <p:tav tm="100000">
                                          <p:val>
                                            <p:strVal val="#ppt_h"/>
                                          </p:val>
                                        </p:tav>
                                      </p:tavLst>
                                    </p:anim>
                                    <p:animEffect transition="in" filter="fade">
                                      <p:cBhvr>
                                        <p:cTn id="46" dur="1000"/>
                                        <p:tgtEl>
                                          <p:spTgt spid="8">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accent4">
                <a:lumMod val="40000"/>
                <a:lumOff val="6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614" y="-39001"/>
            <a:ext cx="12634913" cy="6858000"/>
          </a:xfrm>
          <a:prstGeom prst="rect">
            <a:avLst/>
          </a:prstGeom>
        </p:spPr>
      </p:pic>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00826" y="1500188"/>
            <a:ext cx="4514850" cy="4879760"/>
          </a:xfrm>
          <a:prstGeom prst="rect">
            <a:avLst/>
          </a:prstGeom>
        </p:spPr>
      </p:pic>
      <p:sp>
        <p:nvSpPr>
          <p:cNvPr id="10" name="Rectangle 9"/>
          <p:cNvSpPr/>
          <p:nvPr/>
        </p:nvSpPr>
        <p:spPr>
          <a:xfrm>
            <a:off x="128588" y="3679611"/>
            <a:ext cx="2743201" cy="27003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English For Today</a:t>
            </a:r>
          </a:p>
          <a:p>
            <a:pPr algn="ctr"/>
            <a:r>
              <a:rPr lang="en-US" dirty="0" smtClean="0">
                <a:solidFill>
                  <a:schemeClr val="tx1"/>
                </a:solidFill>
              </a:rPr>
              <a:t>Class : 7</a:t>
            </a:r>
          </a:p>
          <a:p>
            <a:pPr algn="ctr"/>
            <a:r>
              <a:rPr lang="en-US" dirty="0" smtClean="0">
                <a:solidFill>
                  <a:schemeClr val="tx1"/>
                </a:solidFill>
              </a:rPr>
              <a:t>Time : 45 Minutes</a:t>
            </a:r>
            <a:endParaRPr lang="en-US" dirty="0">
              <a:solidFill>
                <a:schemeClr val="tx1"/>
              </a:solidFill>
            </a:endParaRPr>
          </a:p>
        </p:txBody>
      </p:sp>
      <p:sp>
        <p:nvSpPr>
          <p:cNvPr id="12" name="Rectangle 11"/>
          <p:cNvSpPr/>
          <p:nvPr/>
        </p:nvSpPr>
        <p:spPr>
          <a:xfrm>
            <a:off x="1288257" y="271463"/>
            <a:ext cx="4255293" cy="87153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i="1" dirty="0" smtClean="0">
                <a:solidFill>
                  <a:schemeClr val="tx1"/>
                </a:solidFill>
              </a:rPr>
              <a:t>Today’s class</a:t>
            </a:r>
            <a:endParaRPr lang="en-US" sz="2800" b="1" i="1" dirty="0">
              <a:solidFill>
                <a:schemeClr val="tx1"/>
              </a:solidFill>
            </a:endParaRPr>
          </a:p>
        </p:txBody>
      </p:sp>
    </p:spTree>
    <p:extLst>
      <p:ext uri="{BB962C8B-B14F-4D97-AF65-F5344CB8AC3E}">
        <p14:creationId xmlns:p14="http://schemas.microsoft.com/office/powerpoint/2010/main" val="7622184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anim calcmode="lin" valueType="num">
                                      <p:cBhvr additive="base">
                                        <p:cTn id="7" dur="500" fill="hold"/>
                                        <p:tgtEl>
                                          <p:spTgt spid="1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10">
                                            <p:txEl>
                                              <p:pRg st="0" end="0"/>
                                            </p:txEl>
                                          </p:spTgt>
                                        </p:tgtEl>
                                        <p:attrNameLst>
                                          <p:attrName>style.visibility</p:attrName>
                                        </p:attrNameLst>
                                      </p:cBhvr>
                                      <p:to>
                                        <p:strVal val="visible"/>
                                      </p:to>
                                    </p:set>
                                    <p:animEffect transition="in" filter="fade">
                                      <p:cBhvr>
                                        <p:cTn id="13" dur="1000"/>
                                        <p:tgtEl>
                                          <p:spTgt spid="10">
                                            <p:txEl>
                                              <p:pRg st="0" end="0"/>
                                            </p:txEl>
                                          </p:spTgt>
                                        </p:tgtEl>
                                      </p:cBhvr>
                                    </p:animEffect>
                                    <p:anim calcmode="lin" valueType="num">
                                      <p:cBhvr>
                                        <p:cTn id="14" dur="1000" fill="hold"/>
                                        <p:tgtEl>
                                          <p:spTgt spid="10">
                                            <p:txEl>
                                              <p:pRg st="0" end="0"/>
                                            </p:txEl>
                                          </p:spTgt>
                                        </p:tgtEl>
                                        <p:attrNameLst>
                                          <p:attrName>ppt_x</p:attrName>
                                        </p:attrNameLst>
                                      </p:cBhvr>
                                      <p:tavLst>
                                        <p:tav tm="0">
                                          <p:val>
                                            <p:strVal val="#ppt_x"/>
                                          </p:val>
                                        </p:tav>
                                        <p:tav tm="100000">
                                          <p:val>
                                            <p:strVal val="#ppt_x"/>
                                          </p:val>
                                        </p:tav>
                                      </p:tavLst>
                                    </p:anim>
                                    <p:anim calcmode="lin" valueType="num">
                                      <p:cBhvr>
                                        <p:cTn id="15" dur="1000" fill="hold"/>
                                        <p:tgtEl>
                                          <p:spTgt spid="10">
                                            <p:txEl>
                                              <p:pRg st="0" end="0"/>
                                            </p:txEl>
                                          </p:spTgt>
                                        </p:tgtEl>
                                        <p:attrNameLst>
                                          <p:attrName>ppt_y</p:attrName>
                                        </p:attrNameLst>
                                      </p:cBhvr>
                                      <p:tavLst>
                                        <p:tav tm="0">
                                          <p:val>
                                            <p:strVal val="#ppt_y+.1"/>
                                          </p:val>
                                        </p:tav>
                                        <p:tav tm="100000">
                                          <p:val>
                                            <p:strVal val="#ppt_y"/>
                                          </p:val>
                                        </p:tav>
                                      </p:tavLst>
                                    </p:anim>
                                  </p:childTnLst>
                                </p:cTn>
                              </p:par>
                              <p:par>
                                <p:cTn id="16" presetID="42" presetClass="entr" presetSubtype="0" fill="hold" nodeType="withEffect">
                                  <p:stCondLst>
                                    <p:cond delay="0"/>
                                  </p:stCondLst>
                                  <p:childTnLst>
                                    <p:set>
                                      <p:cBhvr>
                                        <p:cTn id="17" dur="1" fill="hold">
                                          <p:stCondLst>
                                            <p:cond delay="0"/>
                                          </p:stCondLst>
                                        </p:cTn>
                                        <p:tgtEl>
                                          <p:spTgt spid="10">
                                            <p:txEl>
                                              <p:pRg st="1" end="1"/>
                                            </p:txEl>
                                          </p:spTgt>
                                        </p:tgtEl>
                                        <p:attrNameLst>
                                          <p:attrName>style.visibility</p:attrName>
                                        </p:attrNameLst>
                                      </p:cBhvr>
                                      <p:to>
                                        <p:strVal val="visible"/>
                                      </p:to>
                                    </p:set>
                                    <p:animEffect transition="in" filter="fade">
                                      <p:cBhvr>
                                        <p:cTn id="18" dur="1000"/>
                                        <p:tgtEl>
                                          <p:spTgt spid="10">
                                            <p:txEl>
                                              <p:pRg st="1" end="1"/>
                                            </p:txEl>
                                          </p:spTgt>
                                        </p:tgtEl>
                                      </p:cBhvr>
                                    </p:animEffect>
                                    <p:anim calcmode="lin" valueType="num">
                                      <p:cBhvr>
                                        <p:cTn id="19" dur="1000" fill="hold"/>
                                        <p:tgtEl>
                                          <p:spTgt spid="10">
                                            <p:txEl>
                                              <p:pRg st="1" end="1"/>
                                            </p:txEl>
                                          </p:spTgt>
                                        </p:tgtEl>
                                        <p:attrNameLst>
                                          <p:attrName>ppt_x</p:attrName>
                                        </p:attrNameLst>
                                      </p:cBhvr>
                                      <p:tavLst>
                                        <p:tav tm="0">
                                          <p:val>
                                            <p:strVal val="#ppt_x"/>
                                          </p:val>
                                        </p:tav>
                                        <p:tav tm="100000">
                                          <p:val>
                                            <p:strVal val="#ppt_x"/>
                                          </p:val>
                                        </p:tav>
                                      </p:tavLst>
                                    </p:anim>
                                    <p:anim calcmode="lin" valueType="num">
                                      <p:cBhvr>
                                        <p:cTn id="20" dur="1000" fill="hold"/>
                                        <p:tgtEl>
                                          <p:spTgt spid="10">
                                            <p:txEl>
                                              <p:pRg st="1" end="1"/>
                                            </p:txEl>
                                          </p:spTgt>
                                        </p:tgtEl>
                                        <p:attrNameLst>
                                          <p:attrName>ppt_y</p:attrName>
                                        </p:attrNameLst>
                                      </p:cBhvr>
                                      <p:tavLst>
                                        <p:tav tm="0">
                                          <p:val>
                                            <p:strVal val="#ppt_y+.1"/>
                                          </p:val>
                                        </p:tav>
                                        <p:tav tm="100000">
                                          <p:val>
                                            <p:strVal val="#ppt_y"/>
                                          </p:val>
                                        </p:tav>
                                      </p:tavLst>
                                    </p:anim>
                                  </p:childTnLst>
                                </p:cTn>
                              </p:par>
                              <p:par>
                                <p:cTn id="21" presetID="42" presetClass="entr" presetSubtype="0" fill="hold" nodeType="withEffect">
                                  <p:stCondLst>
                                    <p:cond delay="0"/>
                                  </p:stCondLst>
                                  <p:childTnLst>
                                    <p:set>
                                      <p:cBhvr>
                                        <p:cTn id="22" dur="1" fill="hold">
                                          <p:stCondLst>
                                            <p:cond delay="0"/>
                                          </p:stCondLst>
                                        </p:cTn>
                                        <p:tgtEl>
                                          <p:spTgt spid="10">
                                            <p:txEl>
                                              <p:pRg st="2" end="2"/>
                                            </p:txEl>
                                          </p:spTgt>
                                        </p:tgtEl>
                                        <p:attrNameLst>
                                          <p:attrName>style.visibility</p:attrName>
                                        </p:attrNameLst>
                                      </p:cBhvr>
                                      <p:to>
                                        <p:strVal val="visible"/>
                                      </p:to>
                                    </p:set>
                                    <p:animEffect transition="in" filter="fade">
                                      <p:cBhvr>
                                        <p:cTn id="23" dur="1000"/>
                                        <p:tgtEl>
                                          <p:spTgt spid="10">
                                            <p:txEl>
                                              <p:pRg st="2" end="2"/>
                                            </p:txEl>
                                          </p:spTgt>
                                        </p:tgtEl>
                                      </p:cBhvr>
                                    </p:animEffect>
                                    <p:anim calcmode="lin" valueType="num">
                                      <p:cBhvr>
                                        <p:cTn id="24" dur="1000" fill="hold"/>
                                        <p:tgtEl>
                                          <p:spTgt spid="10">
                                            <p:txEl>
                                              <p:pRg st="2" end="2"/>
                                            </p:txEl>
                                          </p:spTgt>
                                        </p:tgtEl>
                                        <p:attrNameLst>
                                          <p:attrName>ppt_x</p:attrName>
                                        </p:attrNameLst>
                                      </p:cBhvr>
                                      <p:tavLst>
                                        <p:tav tm="0">
                                          <p:val>
                                            <p:strVal val="#ppt_x"/>
                                          </p:val>
                                        </p:tav>
                                        <p:tav tm="100000">
                                          <p:val>
                                            <p:strVal val="#ppt_x"/>
                                          </p:val>
                                        </p:tav>
                                      </p:tavLst>
                                    </p:anim>
                                    <p:anim calcmode="lin" valueType="num">
                                      <p:cBhvr>
                                        <p:cTn id="25" dur="1000" fill="hold"/>
                                        <p:tgtEl>
                                          <p:spTgt spid="10">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3" presetClass="entr" presetSubtype="16" fill="hold" nodeType="clickEffect">
                                  <p:stCondLst>
                                    <p:cond delay="0"/>
                                  </p:stCondLst>
                                  <p:childTnLst>
                                    <p:set>
                                      <p:cBhvr>
                                        <p:cTn id="29" dur="1" fill="hold">
                                          <p:stCondLst>
                                            <p:cond delay="0"/>
                                          </p:stCondLst>
                                        </p:cTn>
                                        <p:tgtEl>
                                          <p:spTgt spid="8"/>
                                        </p:tgtEl>
                                        <p:attrNameLst>
                                          <p:attrName>style.visibility</p:attrName>
                                        </p:attrNameLst>
                                      </p:cBhvr>
                                      <p:to>
                                        <p:strVal val="visible"/>
                                      </p:to>
                                    </p:set>
                                    <p:anim calcmode="lin" valueType="num">
                                      <p:cBhvr>
                                        <p:cTn id="30" dur="500" fill="hold"/>
                                        <p:tgtEl>
                                          <p:spTgt spid="8"/>
                                        </p:tgtEl>
                                        <p:attrNameLst>
                                          <p:attrName>ppt_w</p:attrName>
                                        </p:attrNameLst>
                                      </p:cBhvr>
                                      <p:tavLst>
                                        <p:tav tm="0">
                                          <p:val>
                                            <p:fltVal val="0"/>
                                          </p:val>
                                        </p:tav>
                                        <p:tav tm="100000">
                                          <p:val>
                                            <p:strVal val="#ppt_w"/>
                                          </p:val>
                                        </p:tav>
                                      </p:tavLst>
                                    </p:anim>
                                    <p:anim calcmode="lin" valueType="num">
                                      <p:cBhvr>
                                        <p:cTn id="31" dur="500" fill="hold"/>
                                        <p:tgtEl>
                                          <p:spTgt spid="8"/>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8" name="Down Arrow 7"/>
          <p:cNvSpPr/>
          <p:nvPr/>
        </p:nvSpPr>
        <p:spPr>
          <a:xfrm>
            <a:off x="4472438" y="98854"/>
            <a:ext cx="3271838" cy="2001795"/>
          </a:xfrm>
          <a:prstGeom prst="downArrow">
            <a:avLst/>
          </a:prstGeom>
          <a:solidFill>
            <a:schemeClr val="bg1"/>
          </a:solidFill>
          <a:ln cmpd="sng">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smtClean="0">
                <a:solidFill>
                  <a:schemeClr val="tx1"/>
                </a:solidFill>
              </a:rPr>
              <a:t>Let’s see the pictures </a:t>
            </a:r>
            <a:endParaRPr lang="en-US" sz="3200" b="1" dirty="0">
              <a:solidFill>
                <a:schemeClr val="tx1"/>
              </a:solidFill>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77060" y="2397212"/>
            <a:ext cx="4880790" cy="3299254"/>
          </a:xfrm>
          <a:prstGeom prst="rect">
            <a:avLst/>
          </a:prstGeom>
        </p:spPr>
      </p:pic>
      <p:sp>
        <p:nvSpPr>
          <p:cNvPr id="5" name="Rectangle 4"/>
          <p:cNvSpPr/>
          <p:nvPr/>
        </p:nvSpPr>
        <p:spPr>
          <a:xfrm>
            <a:off x="1223319" y="6030097"/>
            <a:ext cx="2854411" cy="55605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chemeClr val="tx1"/>
                </a:solidFill>
              </a:rPr>
              <a:t>During a cyclone</a:t>
            </a:r>
            <a:endParaRPr lang="en-US" sz="2800" b="1" dirty="0">
              <a:solidFill>
                <a:schemeClr val="tx1"/>
              </a:solidFill>
            </a:endParaRPr>
          </a:p>
        </p:txBody>
      </p:sp>
      <p:sp>
        <p:nvSpPr>
          <p:cNvPr id="9" name="Rectangle 8"/>
          <p:cNvSpPr/>
          <p:nvPr/>
        </p:nvSpPr>
        <p:spPr>
          <a:xfrm>
            <a:off x="7504671" y="5993029"/>
            <a:ext cx="2854411" cy="55605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chemeClr val="tx1"/>
                </a:solidFill>
              </a:rPr>
              <a:t>After the cyclone</a:t>
            </a:r>
            <a:endParaRPr lang="en-US" sz="2800" b="1" dirty="0">
              <a:solidFill>
                <a:schemeClr val="tx1"/>
              </a:solidFill>
            </a:endParaRPr>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86563" y="2397212"/>
            <a:ext cx="4857750" cy="3299254"/>
          </a:xfrm>
          <a:prstGeom prst="rect">
            <a:avLst/>
          </a:prstGeom>
        </p:spPr>
      </p:pic>
    </p:spTree>
    <p:extLst>
      <p:ext uri="{BB962C8B-B14F-4D97-AF65-F5344CB8AC3E}">
        <p14:creationId xmlns:p14="http://schemas.microsoft.com/office/powerpoint/2010/main" val="19794627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 calcmode="lin" valueType="num">
                                      <p:cBhvr additive="base">
                                        <p:cTn id="7"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fade">
                                      <p:cBhvr>
                                        <p:cTn id="13" dur="1000"/>
                                        <p:tgtEl>
                                          <p:spTgt spid="3"/>
                                        </p:tgtEl>
                                      </p:cBhvr>
                                    </p:animEffect>
                                    <p:anim calcmode="lin" valueType="num">
                                      <p:cBhvr>
                                        <p:cTn id="14" dur="1000" fill="hold"/>
                                        <p:tgtEl>
                                          <p:spTgt spid="3"/>
                                        </p:tgtEl>
                                        <p:attrNameLst>
                                          <p:attrName>ppt_x</p:attrName>
                                        </p:attrNameLst>
                                      </p:cBhvr>
                                      <p:tavLst>
                                        <p:tav tm="0">
                                          <p:val>
                                            <p:strVal val="#ppt_x"/>
                                          </p:val>
                                        </p:tav>
                                        <p:tav tm="100000">
                                          <p:val>
                                            <p:strVal val="#ppt_x"/>
                                          </p:val>
                                        </p:tav>
                                      </p:tavLst>
                                    </p:anim>
                                    <p:anim calcmode="lin" valueType="num">
                                      <p:cBhvr>
                                        <p:cTn id="15"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nodeType="clickEffect">
                                  <p:stCondLst>
                                    <p:cond delay="0"/>
                                  </p:stCondLst>
                                  <p:childTnLst>
                                    <p:set>
                                      <p:cBhvr>
                                        <p:cTn id="19" dur="1" fill="hold">
                                          <p:stCondLst>
                                            <p:cond delay="0"/>
                                          </p:stCondLst>
                                        </p:cTn>
                                        <p:tgtEl>
                                          <p:spTgt spid="7"/>
                                        </p:tgtEl>
                                        <p:attrNameLst>
                                          <p:attrName>style.visibility</p:attrName>
                                        </p:attrNameLst>
                                      </p:cBhvr>
                                      <p:to>
                                        <p:strVal val="visible"/>
                                      </p:to>
                                    </p:set>
                                    <p:animEffect transition="in" filter="fade">
                                      <p:cBhvr>
                                        <p:cTn id="20" dur="1000"/>
                                        <p:tgtEl>
                                          <p:spTgt spid="7"/>
                                        </p:tgtEl>
                                      </p:cBhvr>
                                    </p:animEffect>
                                    <p:anim calcmode="lin" valueType="num">
                                      <p:cBhvr>
                                        <p:cTn id="21" dur="1000" fill="hold"/>
                                        <p:tgtEl>
                                          <p:spTgt spid="7"/>
                                        </p:tgtEl>
                                        <p:attrNameLst>
                                          <p:attrName>ppt_x</p:attrName>
                                        </p:attrNameLst>
                                      </p:cBhvr>
                                      <p:tavLst>
                                        <p:tav tm="0">
                                          <p:val>
                                            <p:strVal val="#ppt_x"/>
                                          </p:val>
                                        </p:tav>
                                        <p:tav tm="100000">
                                          <p:val>
                                            <p:strVal val="#ppt_x"/>
                                          </p:val>
                                        </p:tav>
                                      </p:tavLst>
                                    </p:anim>
                                    <p:anim calcmode="lin" valueType="num">
                                      <p:cBhvr>
                                        <p:cTn id="22"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3" presetClass="entr" presetSubtype="16" fill="hold" nodeType="clickEffect">
                                  <p:stCondLst>
                                    <p:cond delay="0"/>
                                  </p:stCondLst>
                                  <p:childTnLst>
                                    <p:set>
                                      <p:cBhvr>
                                        <p:cTn id="26" dur="1" fill="hold">
                                          <p:stCondLst>
                                            <p:cond delay="0"/>
                                          </p:stCondLst>
                                        </p:cTn>
                                        <p:tgtEl>
                                          <p:spTgt spid="5">
                                            <p:txEl>
                                              <p:pRg st="0" end="0"/>
                                            </p:txEl>
                                          </p:spTgt>
                                        </p:tgtEl>
                                        <p:attrNameLst>
                                          <p:attrName>style.visibility</p:attrName>
                                        </p:attrNameLst>
                                      </p:cBhvr>
                                      <p:to>
                                        <p:strVal val="visible"/>
                                      </p:to>
                                    </p:set>
                                    <p:anim calcmode="lin" valueType="num">
                                      <p:cBhvr>
                                        <p:cTn id="2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28" dur="500" fill="hold"/>
                                        <p:tgtEl>
                                          <p:spTgt spid="5">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29" fill="hold">
                      <p:stCondLst>
                        <p:cond delay="indefinite"/>
                      </p:stCondLst>
                      <p:childTnLst>
                        <p:par>
                          <p:cTn id="30" fill="hold">
                            <p:stCondLst>
                              <p:cond delay="0"/>
                            </p:stCondLst>
                            <p:childTnLst>
                              <p:par>
                                <p:cTn id="31" presetID="23" presetClass="entr" presetSubtype="16" fill="hold" nodeType="clickEffect">
                                  <p:stCondLst>
                                    <p:cond delay="0"/>
                                  </p:stCondLst>
                                  <p:childTnLst>
                                    <p:set>
                                      <p:cBhvr>
                                        <p:cTn id="32" dur="1" fill="hold">
                                          <p:stCondLst>
                                            <p:cond delay="0"/>
                                          </p:stCondLst>
                                        </p:cTn>
                                        <p:tgtEl>
                                          <p:spTgt spid="9">
                                            <p:txEl>
                                              <p:pRg st="0" end="0"/>
                                            </p:txEl>
                                          </p:spTgt>
                                        </p:tgtEl>
                                        <p:attrNameLst>
                                          <p:attrName>style.visibility</p:attrName>
                                        </p:attrNameLst>
                                      </p:cBhvr>
                                      <p:to>
                                        <p:strVal val="visible"/>
                                      </p:to>
                                    </p:set>
                                    <p:anim calcmode="lin" valueType="num">
                                      <p:cBhvr>
                                        <p:cTn id="33" dur="500" fill="hold"/>
                                        <p:tgtEl>
                                          <p:spTgt spid="9">
                                            <p:txEl>
                                              <p:pRg st="0" end="0"/>
                                            </p:txEl>
                                          </p:spTgt>
                                        </p:tgtEl>
                                        <p:attrNameLst>
                                          <p:attrName>ppt_w</p:attrName>
                                        </p:attrNameLst>
                                      </p:cBhvr>
                                      <p:tavLst>
                                        <p:tav tm="0">
                                          <p:val>
                                            <p:fltVal val="0"/>
                                          </p:val>
                                        </p:tav>
                                        <p:tav tm="100000">
                                          <p:val>
                                            <p:strVal val="#ppt_w"/>
                                          </p:val>
                                        </p:tav>
                                      </p:tavLst>
                                    </p:anim>
                                    <p:anim calcmode="lin" valueType="num">
                                      <p:cBhvr>
                                        <p:cTn id="34" dur="500" fill="hold"/>
                                        <p:tgtEl>
                                          <p:spTgt spid="9">
                                            <p:txEl>
                                              <p:pRg st="0" end="0"/>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9" name="Rectangle 8"/>
          <p:cNvSpPr/>
          <p:nvPr/>
        </p:nvSpPr>
        <p:spPr>
          <a:xfrm>
            <a:off x="671513" y="2586039"/>
            <a:ext cx="4836318" cy="302894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solidFill>
                  <a:srgbClr val="002060"/>
                </a:solidFill>
              </a:rPr>
              <a:t>‘What happens next</a:t>
            </a:r>
            <a:r>
              <a:rPr lang="en-US" sz="3600" b="1" dirty="0" smtClean="0">
                <a:solidFill>
                  <a:srgbClr val="002060"/>
                </a:solidFill>
              </a:rPr>
              <a:t>?’</a:t>
            </a:r>
          </a:p>
          <a:p>
            <a:pPr algn="ctr"/>
            <a:r>
              <a:rPr lang="en-US" sz="3600" b="1" dirty="0" smtClean="0">
                <a:solidFill>
                  <a:schemeClr val="tx1"/>
                </a:solidFill>
              </a:rPr>
              <a:t>Unit : 9</a:t>
            </a:r>
          </a:p>
          <a:p>
            <a:pPr algn="ctr"/>
            <a:r>
              <a:rPr lang="en-US" sz="3600" b="1" dirty="0" smtClean="0">
                <a:solidFill>
                  <a:schemeClr val="tx1"/>
                </a:solidFill>
              </a:rPr>
              <a:t>Lesson : 4</a:t>
            </a:r>
          </a:p>
          <a:p>
            <a:pPr algn="ctr"/>
            <a:r>
              <a:rPr lang="en-US" sz="3600" b="1" dirty="0" smtClean="0">
                <a:solidFill>
                  <a:schemeClr val="tx1"/>
                </a:solidFill>
              </a:rPr>
              <a:t>Page : 103</a:t>
            </a:r>
          </a:p>
          <a:p>
            <a:pPr algn="ctr"/>
            <a:endParaRPr lang="en-US" dirty="0">
              <a:solidFill>
                <a:schemeClr val="tx1"/>
              </a:solidFill>
            </a:endParaRPr>
          </a:p>
        </p:txBody>
      </p:sp>
      <p:sp>
        <p:nvSpPr>
          <p:cNvPr id="11" name="Horizontal Scroll 10"/>
          <p:cNvSpPr/>
          <p:nvPr/>
        </p:nvSpPr>
        <p:spPr>
          <a:xfrm>
            <a:off x="1793081" y="128587"/>
            <a:ext cx="8258175" cy="1343025"/>
          </a:xfrm>
          <a:prstGeom prst="horizontalScroll">
            <a:avLst/>
          </a:prstGeom>
          <a:noFill/>
          <a:ln cap="sq">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i="1" dirty="0">
                <a:solidFill>
                  <a:srgbClr val="002060"/>
                </a:solidFill>
              </a:rPr>
              <a:t>Our today’s lesson is </a:t>
            </a:r>
          </a:p>
        </p:txBody>
      </p:sp>
      <p:pic>
        <p:nvPicPr>
          <p:cNvPr id="14" name="Picture 1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515225" y="2586040"/>
            <a:ext cx="3671887" cy="3028950"/>
          </a:xfrm>
          <a:prstGeom prst="rect">
            <a:avLst/>
          </a:prstGeom>
        </p:spPr>
      </p:pic>
      <p:sp>
        <p:nvSpPr>
          <p:cNvPr id="2" name="Right Arrow 1"/>
          <p:cNvSpPr/>
          <p:nvPr/>
        </p:nvSpPr>
        <p:spPr>
          <a:xfrm>
            <a:off x="5743575" y="3600450"/>
            <a:ext cx="1557338" cy="785813"/>
          </a:xfrm>
          <a:prstGeom prst="rightArrow">
            <a:avLst/>
          </a:prstGeom>
          <a:solidFill>
            <a:srgbClr val="00B0F0"/>
          </a:solidFill>
          <a:ln w="34925" cmpd="sng">
            <a:solidFill>
              <a:srgbClr val="002060">
                <a:alpha val="98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863742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Effect transition="in" filter="fade">
                                      <p:cBhvr>
                                        <p:cTn id="7" dur="1000"/>
                                        <p:tgtEl>
                                          <p:spTgt spid="11">
                                            <p:txEl>
                                              <p:pRg st="0" end="0"/>
                                            </p:txEl>
                                          </p:spTgt>
                                        </p:tgtEl>
                                      </p:cBhvr>
                                    </p:animEffect>
                                    <p:anim calcmode="lin" valueType="num">
                                      <p:cBhvr>
                                        <p:cTn id="8" dur="1000" fill="hold"/>
                                        <p:tgtEl>
                                          <p:spTgt spid="1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6" presetClass="entr" presetSubtype="0" fill="hold" nodeType="clickEffect">
                                  <p:stCondLst>
                                    <p:cond delay="0"/>
                                  </p:stCondLst>
                                  <p:childTnLst>
                                    <p:set>
                                      <p:cBhvr>
                                        <p:cTn id="13" dur="1" fill="hold">
                                          <p:stCondLst>
                                            <p:cond delay="0"/>
                                          </p:stCondLst>
                                        </p:cTn>
                                        <p:tgtEl>
                                          <p:spTgt spid="9">
                                            <p:txEl>
                                              <p:pRg st="0" end="0"/>
                                            </p:txEl>
                                          </p:spTgt>
                                        </p:tgtEl>
                                        <p:attrNameLst>
                                          <p:attrName>style.visibility</p:attrName>
                                        </p:attrNameLst>
                                      </p:cBhvr>
                                      <p:to>
                                        <p:strVal val="visible"/>
                                      </p:to>
                                    </p:set>
                                    <p:animEffect transition="in" filter="wipe(down)">
                                      <p:cBhvr>
                                        <p:cTn id="14" dur="580">
                                          <p:stCondLst>
                                            <p:cond delay="0"/>
                                          </p:stCondLst>
                                        </p:cTn>
                                        <p:tgtEl>
                                          <p:spTgt spid="9">
                                            <p:txEl>
                                              <p:pRg st="0" end="0"/>
                                            </p:txEl>
                                          </p:spTgt>
                                        </p:tgtEl>
                                      </p:cBhvr>
                                    </p:animEffect>
                                    <p:anim calcmode="lin" valueType="num">
                                      <p:cBhvr>
                                        <p:cTn id="15" dur="1822" tmFilter="0,0; 0.14,0.36; 0.43,0.73; 0.71,0.91; 1.0,1.0">
                                          <p:stCondLst>
                                            <p:cond delay="0"/>
                                          </p:stCondLst>
                                        </p:cTn>
                                        <p:tgtEl>
                                          <p:spTgt spid="9">
                                            <p:txEl>
                                              <p:pRg st="0" end="0"/>
                                            </p:txEl>
                                          </p:spTgt>
                                        </p:tgtEl>
                                        <p:attrNameLst>
                                          <p:attrName>ppt_x</p:attrName>
                                        </p:attrNameLst>
                                      </p:cBhvr>
                                      <p:tavLst>
                                        <p:tav tm="0">
                                          <p:val>
                                            <p:strVal val="#ppt_x-0.25"/>
                                          </p:val>
                                        </p:tav>
                                        <p:tav tm="100000">
                                          <p:val>
                                            <p:strVal val="#ppt_x"/>
                                          </p:val>
                                        </p:tav>
                                      </p:tavLst>
                                    </p:anim>
                                    <p:anim calcmode="lin" valueType="num">
                                      <p:cBhvr>
                                        <p:cTn id="16" dur="664" tmFilter="0.0,0.0; 0.25,0.07; 0.50,0.2; 0.75,0.467; 1.0,1.0">
                                          <p:stCondLst>
                                            <p:cond delay="0"/>
                                          </p:stCondLst>
                                        </p:cTn>
                                        <p:tgtEl>
                                          <p:spTgt spid="9">
                                            <p:txEl>
                                              <p:pRg st="0" end="0"/>
                                            </p:txEl>
                                          </p:spTgt>
                                        </p:tgtEl>
                                        <p:attrNameLst>
                                          <p:attrName>ppt_y</p:attrName>
                                        </p:attrNameLst>
                                      </p:cBhvr>
                                      <p:tavLst>
                                        <p:tav tm="0" fmla="#ppt_y-sin(pi*$)/3">
                                          <p:val>
                                            <p:fltVal val="0.5"/>
                                          </p:val>
                                        </p:tav>
                                        <p:tav tm="100000">
                                          <p:val>
                                            <p:fltVal val="1"/>
                                          </p:val>
                                        </p:tav>
                                      </p:tavLst>
                                    </p:anim>
                                    <p:anim calcmode="lin" valueType="num">
                                      <p:cBhvr>
                                        <p:cTn id="17" dur="664" tmFilter="0, 0; 0.125,0.2665; 0.25,0.4; 0.375,0.465; 0.5,0.5;  0.625,0.535; 0.75,0.6; 0.875,0.7335; 1,1">
                                          <p:stCondLst>
                                            <p:cond delay="664"/>
                                          </p:stCondLst>
                                        </p:cTn>
                                        <p:tgtEl>
                                          <p:spTgt spid="9">
                                            <p:txEl>
                                              <p:pRg st="0" end="0"/>
                                            </p:txEl>
                                          </p:spTgt>
                                        </p:tgtEl>
                                        <p:attrNameLst>
                                          <p:attrName>ppt_y</p:attrName>
                                        </p:attrNameLst>
                                      </p:cBhvr>
                                      <p:tavLst>
                                        <p:tav tm="0" fmla="#ppt_y-sin(pi*$)/9">
                                          <p:val>
                                            <p:fltVal val="0"/>
                                          </p:val>
                                        </p:tav>
                                        <p:tav tm="100000">
                                          <p:val>
                                            <p:fltVal val="1"/>
                                          </p:val>
                                        </p:tav>
                                      </p:tavLst>
                                    </p:anim>
                                    <p:anim calcmode="lin" valueType="num">
                                      <p:cBhvr>
                                        <p:cTn id="18" dur="332" tmFilter="0, 0; 0.125,0.2665; 0.25,0.4; 0.375,0.465; 0.5,0.5;  0.625,0.535; 0.75,0.6; 0.875,0.7335; 1,1">
                                          <p:stCondLst>
                                            <p:cond delay="1324"/>
                                          </p:stCondLst>
                                        </p:cTn>
                                        <p:tgtEl>
                                          <p:spTgt spid="9">
                                            <p:txEl>
                                              <p:pRg st="0" end="0"/>
                                            </p:txEl>
                                          </p:spTgt>
                                        </p:tgtEl>
                                        <p:attrNameLst>
                                          <p:attrName>ppt_y</p:attrName>
                                        </p:attrNameLst>
                                      </p:cBhvr>
                                      <p:tavLst>
                                        <p:tav tm="0" fmla="#ppt_y-sin(pi*$)/27">
                                          <p:val>
                                            <p:fltVal val="0"/>
                                          </p:val>
                                        </p:tav>
                                        <p:tav tm="100000">
                                          <p:val>
                                            <p:fltVal val="1"/>
                                          </p:val>
                                        </p:tav>
                                      </p:tavLst>
                                    </p:anim>
                                    <p:anim calcmode="lin" valueType="num">
                                      <p:cBhvr>
                                        <p:cTn id="19" dur="164" tmFilter="0, 0; 0.125,0.2665; 0.25,0.4; 0.375,0.465; 0.5,0.5;  0.625,0.535; 0.75,0.6; 0.875,0.7335; 1,1">
                                          <p:stCondLst>
                                            <p:cond delay="1656"/>
                                          </p:stCondLst>
                                        </p:cTn>
                                        <p:tgtEl>
                                          <p:spTgt spid="9">
                                            <p:txEl>
                                              <p:pRg st="0" end="0"/>
                                            </p:txEl>
                                          </p:spTgt>
                                        </p:tgtEl>
                                        <p:attrNameLst>
                                          <p:attrName>ppt_y</p:attrName>
                                        </p:attrNameLst>
                                      </p:cBhvr>
                                      <p:tavLst>
                                        <p:tav tm="0" fmla="#ppt_y-sin(pi*$)/81">
                                          <p:val>
                                            <p:fltVal val="0"/>
                                          </p:val>
                                        </p:tav>
                                        <p:tav tm="100000">
                                          <p:val>
                                            <p:fltVal val="1"/>
                                          </p:val>
                                        </p:tav>
                                      </p:tavLst>
                                    </p:anim>
                                    <p:animScale>
                                      <p:cBhvr>
                                        <p:cTn id="20" dur="26">
                                          <p:stCondLst>
                                            <p:cond delay="650"/>
                                          </p:stCondLst>
                                        </p:cTn>
                                        <p:tgtEl>
                                          <p:spTgt spid="9">
                                            <p:txEl>
                                              <p:pRg st="0" end="0"/>
                                            </p:txEl>
                                          </p:spTgt>
                                        </p:tgtEl>
                                      </p:cBhvr>
                                      <p:to x="100000" y="60000"/>
                                    </p:animScale>
                                    <p:animScale>
                                      <p:cBhvr>
                                        <p:cTn id="21" dur="166" decel="50000">
                                          <p:stCondLst>
                                            <p:cond delay="676"/>
                                          </p:stCondLst>
                                        </p:cTn>
                                        <p:tgtEl>
                                          <p:spTgt spid="9">
                                            <p:txEl>
                                              <p:pRg st="0" end="0"/>
                                            </p:txEl>
                                          </p:spTgt>
                                        </p:tgtEl>
                                      </p:cBhvr>
                                      <p:to x="100000" y="100000"/>
                                    </p:animScale>
                                    <p:animScale>
                                      <p:cBhvr>
                                        <p:cTn id="22" dur="26">
                                          <p:stCondLst>
                                            <p:cond delay="1312"/>
                                          </p:stCondLst>
                                        </p:cTn>
                                        <p:tgtEl>
                                          <p:spTgt spid="9">
                                            <p:txEl>
                                              <p:pRg st="0" end="0"/>
                                            </p:txEl>
                                          </p:spTgt>
                                        </p:tgtEl>
                                      </p:cBhvr>
                                      <p:to x="100000" y="80000"/>
                                    </p:animScale>
                                    <p:animScale>
                                      <p:cBhvr>
                                        <p:cTn id="23" dur="166" decel="50000">
                                          <p:stCondLst>
                                            <p:cond delay="1338"/>
                                          </p:stCondLst>
                                        </p:cTn>
                                        <p:tgtEl>
                                          <p:spTgt spid="9">
                                            <p:txEl>
                                              <p:pRg st="0" end="0"/>
                                            </p:txEl>
                                          </p:spTgt>
                                        </p:tgtEl>
                                      </p:cBhvr>
                                      <p:to x="100000" y="100000"/>
                                    </p:animScale>
                                    <p:animScale>
                                      <p:cBhvr>
                                        <p:cTn id="24" dur="26">
                                          <p:stCondLst>
                                            <p:cond delay="1642"/>
                                          </p:stCondLst>
                                        </p:cTn>
                                        <p:tgtEl>
                                          <p:spTgt spid="9">
                                            <p:txEl>
                                              <p:pRg st="0" end="0"/>
                                            </p:txEl>
                                          </p:spTgt>
                                        </p:tgtEl>
                                      </p:cBhvr>
                                      <p:to x="100000" y="90000"/>
                                    </p:animScale>
                                    <p:animScale>
                                      <p:cBhvr>
                                        <p:cTn id="25" dur="166" decel="50000">
                                          <p:stCondLst>
                                            <p:cond delay="1668"/>
                                          </p:stCondLst>
                                        </p:cTn>
                                        <p:tgtEl>
                                          <p:spTgt spid="9">
                                            <p:txEl>
                                              <p:pRg st="0" end="0"/>
                                            </p:txEl>
                                          </p:spTgt>
                                        </p:tgtEl>
                                      </p:cBhvr>
                                      <p:to x="100000" y="100000"/>
                                    </p:animScale>
                                    <p:animScale>
                                      <p:cBhvr>
                                        <p:cTn id="26" dur="26">
                                          <p:stCondLst>
                                            <p:cond delay="1808"/>
                                          </p:stCondLst>
                                        </p:cTn>
                                        <p:tgtEl>
                                          <p:spTgt spid="9">
                                            <p:txEl>
                                              <p:pRg st="0" end="0"/>
                                            </p:txEl>
                                          </p:spTgt>
                                        </p:tgtEl>
                                      </p:cBhvr>
                                      <p:to x="100000" y="95000"/>
                                    </p:animScale>
                                    <p:animScale>
                                      <p:cBhvr>
                                        <p:cTn id="27" dur="166" decel="50000">
                                          <p:stCondLst>
                                            <p:cond delay="1834"/>
                                          </p:stCondLst>
                                        </p:cTn>
                                        <p:tgtEl>
                                          <p:spTgt spid="9">
                                            <p:txEl>
                                              <p:pRg st="0" end="0"/>
                                            </p:txEl>
                                          </p:spTgt>
                                        </p:tgtEl>
                                      </p:cBhvr>
                                      <p:to x="100000" y="100000"/>
                                    </p:animScale>
                                  </p:childTnLst>
                                </p:cTn>
                              </p:par>
                              <p:par>
                                <p:cTn id="28" presetID="26" presetClass="entr" presetSubtype="0" fill="hold" nodeType="withEffect">
                                  <p:stCondLst>
                                    <p:cond delay="0"/>
                                  </p:stCondLst>
                                  <p:childTnLst>
                                    <p:set>
                                      <p:cBhvr>
                                        <p:cTn id="29" dur="1" fill="hold">
                                          <p:stCondLst>
                                            <p:cond delay="0"/>
                                          </p:stCondLst>
                                        </p:cTn>
                                        <p:tgtEl>
                                          <p:spTgt spid="9">
                                            <p:txEl>
                                              <p:pRg st="1" end="1"/>
                                            </p:txEl>
                                          </p:spTgt>
                                        </p:tgtEl>
                                        <p:attrNameLst>
                                          <p:attrName>style.visibility</p:attrName>
                                        </p:attrNameLst>
                                      </p:cBhvr>
                                      <p:to>
                                        <p:strVal val="visible"/>
                                      </p:to>
                                    </p:set>
                                    <p:animEffect transition="in" filter="wipe(down)">
                                      <p:cBhvr>
                                        <p:cTn id="30" dur="580">
                                          <p:stCondLst>
                                            <p:cond delay="0"/>
                                          </p:stCondLst>
                                        </p:cTn>
                                        <p:tgtEl>
                                          <p:spTgt spid="9">
                                            <p:txEl>
                                              <p:pRg st="1" end="1"/>
                                            </p:txEl>
                                          </p:spTgt>
                                        </p:tgtEl>
                                      </p:cBhvr>
                                    </p:animEffect>
                                    <p:anim calcmode="lin" valueType="num">
                                      <p:cBhvr>
                                        <p:cTn id="31" dur="1822" tmFilter="0,0; 0.14,0.36; 0.43,0.73; 0.71,0.91; 1.0,1.0">
                                          <p:stCondLst>
                                            <p:cond delay="0"/>
                                          </p:stCondLst>
                                        </p:cTn>
                                        <p:tgtEl>
                                          <p:spTgt spid="9">
                                            <p:txEl>
                                              <p:pRg st="1" end="1"/>
                                            </p:txEl>
                                          </p:spTgt>
                                        </p:tgtEl>
                                        <p:attrNameLst>
                                          <p:attrName>ppt_x</p:attrName>
                                        </p:attrNameLst>
                                      </p:cBhvr>
                                      <p:tavLst>
                                        <p:tav tm="0">
                                          <p:val>
                                            <p:strVal val="#ppt_x-0.25"/>
                                          </p:val>
                                        </p:tav>
                                        <p:tav tm="100000">
                                          <p:val>
                                            <p:strVal val="#ppt_x"/>
                                          </p:val>
                                        </p:tav>
                                      </p:tavLst>
                                    </p:anim>
                                    <p:anim calcmode="lin" valueType="num">
                                      <p:cBhvr>
                                        <p:cTn id="32" dur="664" tmFilter="0.0,0.0; 0.25,0.07; 0.50,0.2; 0.75,0.467; 1.0,1.0">
                                          <p:stCondLst>
                                            <p:cond delay="0"/>
                                          </p:stCondLst>
                                        </p:cTn>
                                        <p:tgtEl>
                                          <p:spTgt spid="9">
                                            <p:txEl>
                                              <p:pRg st="1" end="1"/>
                                            </p:txEl>
                                          </p:spTgt>
                                        </p:tgtEl>
                                        <p:attrNameLst>
                                          <p:attrName>ppt_y</p:attrName>
                                        </p:attrNameLst>
                                      </p:cBhvr>
                                      <p:tavLst>
                                        <p:tav tm="0" fmla="#ppt_y-sin(pi*$)/3">
                                          <p:val>
                                            <p:fltVal val="0.5"/>
                                          </p:val>
                                        </p:tav>
                                        <p:tav tm="100000">
                                          <p:val>
                                            <p:fltVal val="1"/>
                                          </p:val>
                                        </p:tav>
                                      </p:tavLst>
                                    </p:anim>
                                    <p:anim calcmode="lin" valueType="num">
                                      <p:cBhvr>
                                        <p:cTn id="33" dur="664" tmFilter="0, 0; 0.125,0.2665; 0.25,0.4; 0.375,0.465; 0.5,0.5;  0.625,0.535; 0.75,0.6; 0.875,0.7335; 1,1">
                                          <p:stCondLst>
                                            <p:cond delay="664"/>
                                          </p:stCondLst>
                                        </p:cTn>
                                        <p:tgtEl>
                                          <p:spTgt spid="9">
                                            <p:txEl>
                                              <p:pRg st="1" end="1"/>
                                            </p:txEl>
                                          </p:spTgt>
                                        </p:tgtEl>
                                        <p:attrNameLst>
                                          <p:attrName>ppt_y</p:attrName>
                                        </p:attrNameLst>
                                      </p:cBhvr>
                                      <p:tavLst>
                                        <p:tav tm="0" fmla="#ppt_y-sin(pi*$)/9">
                                          <p:val>
                                            <p:fltVal val="0"/>
                                          </p:val>
                                        </p:tav>
                                        <p:tav tm="100000">
                                          <p:val>
                                            <p:fltVal val="1"/>
                                          </p:val>
                                        </p:tav>
                                      </p:tavLst>
                                    </p:anim>
                                    <p:anim calcmode="lin" valueType="num">
                                      <p:cBhvr>
                                        <p:cTn id="34" dur="332" tmFilter="0, 0; 0.125,0.2665; 0.25,0.4; 0.375,0.465; 0.5,0.5;  0.625,0.535; 0.75,0.6; 0.875,0.7335; 1,1">
                                          <p:stCondLst>
                                            <p:cond delay="1324"/>
                                          </p:stCondLst>
                                        </p:cTn>
                                        <p:tgtEl>
                                          <p:spTgt spid="9">
                                            <p:txEl>
                                              <p:pRg st="1" end="1"/>
                                            </p:txEl>
                                          </p:spTgt>
                                        </p:tgtEl>
                                        <p:attrNameLst>
                                          <p:attrName>ppt_y</p:attrName>
                                        </p:attrNameLst>
                                      </p:cBhvr>
                                      <p:tavLst>
                                        <p:tav tm="0" fmla="#ppt_y-sin(pi*$)/27">
                                          <p:val>
                                            <p:fltVal val="0"/>
                                          </p:val>
                                        </p:tav>
                                        <p:tav tm="100000">
                                          <p:val>
                                            <p:fltVal val="1"/>
                                          </p:val>
                                        </p:tav>
                                      </p:tavLst>
                                    </p:anim>
                                    <p:anim calcmode="lin" valueType="num">
                                      <p:cBhvr>
                                        <p:cTn id="35" dur="164" tmFilter="0, 0; 0.125,0.2665; 0.25,0.4; 0.375,0.465; 0.5,0.5;  0.625,0.535; 0.75,0.6; 0.875,0.7335; 1,1">
                                          <p:stCondLst>
                                            <p:cond delay="1656"/>
                                          </p:stCondLst>
                                        </p:cTn>
                                        <p:tgtEl>
                                          <p:spTgt spid="9">
                                            <p:txEl>
                                              <p:pRg st="1" end="1"/>
                                            </p:txEl>
                                          </p:spTgt>
                                        </p:tgtEl>
                                        <p:attrNameLst>
                                          <p:attrName>ppt_y</p:attrName>
                                        </p:attrNameLst>
                                      </p:cBhvr>
                                      <p:tavLst>
                                        <p:tav tm="0" fmla="#ppt_y-sin(pi*$)/81">
                                          <p:val>
                                            <p:fltVal val="0"/>
                                          </p:val>
                                        </p:tav>
                                        <p:tav tm="100000">
                                          <p:val>
                                            <p:fltVal val="1"/>
                                          </p:val>
                                        </p:tav>
                                      </p:tavLst>
                                    </p:anim>
                                    <p:animScale>
                                      <p:cBhvr>
                                        <p:cTn id="36" dur="26">
                                          <p:stCondLst>
                                            <p:cond delay="650"/>
                                          </p:stCondLst>
                                        </p:cTn>
                                        <p:tgtEl>
                                          <p:spTgt spid="9">
                                            <p:txEl>
                                              <p:pRg st="1" end="1"/>
                                            </p:txEl>
                                          </p:spTgt>
                                        </p:tgtEl>
                                      </p:cBhvr>
                                      <p:to x="100000" y="60000"/>
                                    </p:animScale>
                                    <p:animScale>
                                      <p:cBhvr>
                                        <p:cTn id="37" dur="166" decel="50000">
                                          <p:stCondLst>
                                            <p:cond delay="676"/>
                                          </p:stCondLst>
                                        </p:cTn>
                                        <p:tgtEl>
                                          <p:spTgt spid="9">
                                            <p:txEl>
                                              <p:pRg st="1" end="1"/>
                                            </p:txEl>
                                          </p:spTgt>
                                        </p:tgtEl>
                                      </p:cBhvr>
                                      <p:to x="100000" y="100000"/>
                                    </p:animScale>
                                    <p:animScale>
                                      <p:cBhvr>
                                        <p:cTn id="38" dur="26">
                                          <p:stCondLst>
                                            <p:cond delay="1312"/>
                                          </p:stCondLst>
                                        </p:cTn>
                                        <p:tgtEl>
                                          <p:spTgt spid="9">
                                            <p:txEl>
                                              <p:pRg st="1" end="1"/>
                                            </p:txEl>
                                          </p:spTgt>
                                        </p:tgtEl>
                                      </p:cBhvr>
                                      <p:to x="100000" y="80000"/>
                                    </p:animScale>
                                    <p:animScale>
                                      <p:cBhvr>
                                        <p:cTn id="39" dur="166" decel="50000">
                                          <p:stCondLst>
                                            <p:cond delay="1338"/>
                                          </p:stCondLst>
                                        </p:cTn>
                                        <p:tgtEl>
                                          <p:spTgt spid="9">
                                            <p:txEl>
                                              <p:pRg st="1" end="1"/>
                                            </p:txEl>
                                          </p:spTgt>
                                        </p:tgtEl>
                                      </p:cBhvr>
                                      <p:to x="100000" y="100000"/>
                                    </p:animScale>
                                    <p:animScale>
                                      <p:cBhvr>
                                        <p:cTn id="40" dur="26">
                                          <p:stCondLst>
                                            <p:cond delay="1642"/>
                                          </p:stCondLst>
                                        </p:cTn>
                                        <p:tgtEl>
                                          <p:spTgt spid="9">
                                            <p:txEl>
                                              <p:pRg st="1" end="1"/>
                                            </p:txEl>
                                          </p:spTgt>
                                        </p:tgtEl>
                                      </p:cBhvr>
                                      <p:to x="100000" y="90000"/>
                                    </p:animScale>
                                    <p:animScale>
                                      <p:cBhvr>
                                        <p:cTn id="41" dur="166" decel="50000">
                                          <p:stCondLst>
                                            <p:cond delay="1668"/>
                                          </p:stCondLst>
                                        </p:cTn>
                                        <p:tgtEl>
                                          <p:spTgt spid="9">
                                            <p:txEl>
                                              <p:pRg st="1" end="1"/>
                                            </p:txEl>
                                          </p:spTgt>
                                        </p:tgtEl>
                                      </p:cBhvr>
                                      <p:to x="100000" y="100000"/>
                                    </p:animScale>
                                    <p:animScale>
                                      <p:cBhvr>
                                        <p:cTn id="42" dur="26">
                                          <p:stCondLst>
                                            <p:cond delay="1808"/>
                                          </p:stCondLst>
                                        </p:cTn>
                                        <p:tgtEl>
                                          <p:spTgt spid="9">
                                            <p:txEl>
                                              <p:pRg st="1" end="1"/>
                                            </p:txEl>
                                          </p:spTgt>
                                        </p:tgtEl>
                                      </p:cBhvr>
                                      <p:to x="100000" y="95000"/>
                                    </p:animScale>
                                    <p:animScale>
                                      <p:cBhvr>
                                        <p:cTn id="43" dur="166" decel="50000">
                                          <p:stCondLst>
                                            <p:cond delay="1834"/>
                                          </p:stCondLst>
                                        </p:cTn>
                                        <p:tgtEl>
                                          <p:spTgt spid="9">
                                            <p:txEl>
                                              <p:pRg st="1" end="1"/>
                                            </p:txEl>
                                          </p:spTgt>
                                        </p:tgtEl>
                                      </p:cBhvr>
                                      <p:to x="100000" y="100000"/>
                                    </p:animScale>
                                  </p:childTnLst>
                                </p:cTn>
                              </p:par>
                              <p:par>
                                <p:cTn id="44" presetID="26" presetClass="entr" presetSubtype="0" fill="hold" nodeType="withEffect">
                                  <p:stCondLst>
                                    <p:cond delay="0"/>
                                  </p:stCondLst>
                                  <p:childTnLst>
                                    <p:set>
                                      <p:cBhvr>
                                        <p:cTn id="45" dur="1" fill="hold">
                                          <p:stCondLst>
                                            <p:cond delay="0"/>
                                          </p:stCondLst>
                                        </p:cTn>
                                        <p:tgtEl>
                                          <p:spTgt spid="9">
                                            <p:txEl>
                                              <p:pRg st="2" end="2"/>
                                            </p:txEl>
                                          </p:spTgt>
                                        </p:tgtEl>
                                        <p:attrNameLst>
                                          <p:attrName>style.visibility</p:attrName>
                                        </p:attrNameLst>
                                      </p:cBhvr>
                                      <p:to>
                                        <p:strVal val="visible"/>
                                      </p:to>
                                    </p:set>
                                    <p:animEffect transition="in" filter="wipe(down)">
                                      <p:cBhvr>
                                        <p:cTn id="46" dur="580">
                                          <p:stCondLst>
                                            <p:cond delay="0"/>
                                          </p:stCondLst>
                                        </p:cTn>
                                        <p:tgtEl>
                                          <p:spTgt spid="9">
                                            <p:txEl>
                                              <p:pRg st="2" end="2"/>
                                            </p:txEl>
                                          </p:spTgt>
                                        </p:tgtEl>
                                      </p:cBhvr>
                                    </p:animEffect>
                                    <p:anim calcmode="lin" valueType="num">
                                      <p:cBhvr>
                                        <p:cTn id="47" dur="1822" tmFilter="0,0; 0.14,0.36; 0.43,0.73; 0.71,0.91; 1.0,1.0">
                                          <p:stCondLst>
                                            <p:cond delay="0"/>
                                          </p:stCondLst>
                                        </p:cTn>
                                        <p:tgtEl>
                                          <p:spTgt spid="9">
                                            <p:txEl>
                                              <p:pRg st="2" end="2"/>
                                            </p:txEl>
                                          </p:spTgt>
                                        </p:tgtEl>
                                        <p:attrNameLst>
                                          <p:attrName>ppt_x</p:attrName>
                                        </p:attrNameLst>
                                      </p:cBhvr>
                                      <p:tavLst>
                                        <p:tav tm="0">
                                          <p:val>
                                            <p:strVal val="#ppt_x-0.25"/>
                                          </p:val>
                                        </p:tav>
                                        <p:tav tm="100000">
                                          <p:val>
                                            <p:strVal val="#ppt_x"/>
                                          </p:val>
                                        </p:tav>
                                      </p:tavLst>
                                    </p:anim>
                                    <p:anim calcmode="lin" valueType="num">
                                      <p:cBhvr>
                                        <p:cTn id="48" dur="664" tmFilter="0.0,0.0; 0.25,0.07; 0.50,0.2; 0.75,0.467; 1.0,1.0">
                                          <p:stCondLst>
                                            <p:cond delay="0"/>
                                          </p:stCondLst>
                                        </p:cTn>
                                        <p:tgtEl>
                                          <p:spTgt spid="9">
                                            <p:txEl>
                                              <p:pRg st="2" end="2"/>
                                            </p:txEl>
                                          </p:spTgt>
                                        </p:tgtEl>
                                        <p:attrNameLst>
                                          <p:attrName>ppt_y</p:attrName>
                                        </p:attrNameLst>
                                      </p:cBhvr>
                                      <p:tavLst>
                                        <p:tav tm="0" fmla="#ppt_y-sin(pi*$)/3">
                                          <p:val>
                                            <p:fltVal val="0.5"/>
                                          </p:val>
                                        </p:tav>
                                        <p:tav tm="100000">
                                          <p:val>
                                            <p:fltVal val="1"/>
                                          </p:val>
                                        </p:tav>
                                      </p:tavLst>
                                    </p:anim>
                                    <p:anim calcmode="lin" valueType="num">
                                      <p:cBhvr>
                                        <p:cTn id="49" dur="664" tmFilter="0, 0; 0.125,0.2665; 0.25,0.4; 0.375,0.465; 0.5,0.5;  0.625,0.535; 0.75,0.6; 0.875,0.7335; 1,1">
                                          <p:stCondLst>
                                            <p:cond delay="664"/>
                                          </p:stCondLst>
                                        </p:cTn>
                                        <p:tgtEl>
                                          <p:spTgt spid="9">
                                            <p:txEl>
                                              <p:pRg st="2" end="2"/>
                                            </p:txEl>
                                          </p:spTgt>
                                        </p:tgtEl>
                                        <p:attrNameLst>
                                          <p:attrName>ppt_y</p:attrName>
                                        </p:attrNameLst>
                                      </p:cBhvr>
                                      <p:tavLst>
                                        <p:tav tm="0" fmla="#ppt_y-sin(pi*$)/9">
                                          <p:val>
                                            <p:fltVal val="0"/>
                                          </p:val>
                                        </p:tav>
                                        <p:tav tm="100000">
                                          <p:val>
                                            <p:fltVal val="1"/>
                                          </p:val>
                                        </p:tav>
                                      </p:tavLst>
                                    </p:anim>
                                    <p:anim calcmode="lin" valueType="num">
                                      <p:cBhvr>
                                        <p:cTn id="50" dur="332" tmFilter="0, 0; 0.125,0.2665; 0.25,0.4; 0.375,0.465; 0.5,0.5;  0.625,0.535; 0.75,0.6; 0.875,0.7335; 1,1">
                                          <p:stCondLst>
                                            <p:cond delay="1324"/>
                                          </p:stCondLst>
                                        </p:cTn>
                                        <p:tgtEl>
                                          <p:spTgt spid="9">
                                            <p:txEl>
                                              <p:pRg st="2" end="2"/>
                                            </p:txEl>
                                          </p:spTgt>
                                        </p:tgtEl>
                                        <p:attrNameLst>
                                          <p:attrName>ppt_y</p:attrName>
                                        </p:attrNameLst>
                                      </p:cBhvr>
                                      <p:tavLst>
                                        <p:tav tm="0" fmla="#ppt_y-sin(pi*$)/27">
                                          <p:val>
                                            <p:fltVal val="0"/>
                                          </p:val>
                                        </p:tav>
                                        <p:tav tm="100000">
                                          <p:val>
                                            <p:fltVal val="1"/>
                                          </p:val>
                                        </p:tav>
                                      </p:tavLst>
                                    </p:anim>
                                    <p:anim calcmode="lin" valueType="num">
                                      <p:cBhvr>
                                        <p:cTn id="51" dur="164" tmFilter="0, 0; 0.125,0.2665; 0.25,0.4; 0.375,0.465; 0.5,0.5;  0.625,0.535; 0.75,0.6; 0.875,0.7335; 1,1">
                                          <p:stCondLst>
                                            <p:cond delay="1656"/>
                                          </p:stCondLst>
                                        </p:cTn>
                                        <p:tgtEl>
                                          <p:spTgt spid="9">
                                            <p:txEl>
                                              <p:pRg st="2" end="2"/>
                                            </p:txEl>
                                          </p:spTgt>
                                        </p:tgtEl>
                                        <p:attrNameLst>
                                          <p:attrName>ppt_y</p:attrName>
                                        </p:attrNameLst>
                                      </p:cBhvr>
                                      <p:tavLst>
                                        <p:tav tm="0" fmla="#ppt_y-sin(pi*$)/81">
                                          <p:val>
                                            <p:fltVal val="0"/>
                                          </p:val>
                                        </p:tav>
                                        <p:tav tm="100000">
                                          <p:val>
                                            <p:fltVal val="1"/>
                                          </p:val>
                                        </p:tav>
                                      </p:tavLst>
                                    </p:anim>
                                    <p:animScale>
                                      <p:cBhvr>
                                        <p:cTn id="52" dur="26">
                                          <p:stCondLst>
                                            <p:cond delay="650"/>
                                          </p:stCondLst>
                                        </p:cTn>
                                        <p:tgtEl>
                                          <p:spTgt spid="9">
                                            <p:txEl>
                                              <p:pRg st="2" end="2"/>
                                            </p:txEl>
                                          </p:spTgt>
                                        </p:tgtEl>
                                      </p:cBhvr>
                                      <p:to x="100000" y="60000"/>
                                    </p:animScale>
                                    <p:animScale>
                                      <p:cBhvr>
                                        <p:cTn id="53" dur="166" decel="50000">
                                          <p:stCondLst>
                                            <p:cond delay="676"/>
                                          </p:stCondLst>
                                        </p:cTn>
                                        <p:tgtEl>
                                          <p:spTgt spid="9">
                                            <p:txEl>
                                              <p:pRg st="2" end="2"/>
                                            </p:txEl>
                                          </p:spTgt>
                                        </p:tgtEl>
                                      </p:cBhvr>
                                      <p:to x="100000" y="100000"/>
                                    </p:animScale>
                                    <p:animScale>
                                      <p:cBhvr>
                                        <p:cTn id="54" dur="26">
                                          <p:stCondLst>
                                            <p:cond delay="1312"/>
                                          </p:stCondLst>
                                        </p:cTn>
                                        <p:tgtEl>
                                          <p:spTgt spid="9">
                                            <p:txEl>
                                              <p:pRg st="2" end="2"/>
                                            </p:txEl>
                                          </p:spTgt>
                                        </p:tgtEl>
                                      </p:cBhvr>
                                      <p:to x="100000" y="80000"/>
                                    </p:animScale>
                                    <p:animScale>
                                      <p:cBhvr>
                                        <p:cTn id="55" dur="166" decel="50000">
                                          <p:stCondLst>
                                            <p:cond delay="1338"/>
                                          </p:stCondLst>
                                        </p:cTn>
                                        <p:tgtEl>
                                          <p:spTgt spid="9">
                                            <p:txEl>
                                              <p:pRg st="2" end="2"/>
                                            </p:txEl>
                                          </p:spTgt>
                                        </p:tgtEl>
                                      </p:cBhvr>
                                      <p:to x="100000" y="100000"/>
                                    </p:animScale>
                                    <p:animScale>
                                      <p:cBhvr>
                                        <p:cTn id="56" dur="26">
                                          <p:stCondLst>
                                            <p:cond delay="1642"/>
                                          </p:stCondLst>
                                        </p:cTn>
                                        <p:tgtEl>
                                          <p:spTgt spid="9">
                                            <p:txEl>
                                              <p:pRg st="2" end="2"/>
                                            </p:txEl>
                                          </p:spTgt>
                                        </p:tgtEl>
                                      </p:cBhvr>
                                      <p:to x="100000" y="90000"/>
                                    </p:animScale>
                                    <p:animScale>
                                      <p:cBhvr>
                                        <p:cTn id="57" dur="166" decel="50000">
                                          <p:stCondLst>
                                            <p:cond delay="1668"/>
                                          </p:stCondLst>
                                        </p:cTn>
                                        <p:tgtEl>
                                          <p:spTgt spid="9">
                                            <p:txEl>
                                              <p:pRg st="2" end="2"/>
                                            </p:txEl>
                                          </p:spTgt>
                                        </p:tgtEl>
                                      </p:cBhvr>
                                      <p:to x="100000" y="100000"/>
                                    </p:animScale>
                                    <p:animScale>
                                      <p:cBhvr>
                                        <p:cTn id="58" dur="26">
                                          <p:stCondLst>
                                            <p:cond delay="1808"/>
                                          </p:stCondLst>
                                        </p:cTn>
                                        <p:tgtEl>
                                          <p:spTgt spid="9">
                                            <p:txEl>
                                              <p:pRg st="2" end="2"/>
                                            </p:txEl>
                                          </p:spTgt>
                                        </p:tgtEl>
                                      </p:cBhvr>
                                      <p:to x="100000" y="95000"/>
                                    </p:animScale>
                                    <p:animScale>
                                      <p:cBhvr>
                                        <p:cTn id="59" dur="166" decel="50000">
                                          <p:stCondLst>
                                            <p:cond delay="1834"/>
                                          </p:stCondLst>
                                        </p:cTn>
                                        <p:tgtEl>
                                          <p:spTgt spid="9">
                                            <p:txEl>
                                              <p:pRg st="2" end="2"/>
                                            </p:txEl>
                                          </p:spTgt>
                                        </p:tgtEl>
                                      </p:cBhvr>
                                      <p:to x="100000" y="100000"/>
                                    </p:animScale>
                                  </p:childTnLst>
                                </p:cTn>
                              </p:par>
                              <p:par>
                                <p:cTn id="60" presetID="26" presetClass="entr" presetSubtype="0" fill="hold" nodeType="withEffect">
                                  <p:stCondLst>
                                    <p:cond delay="0"/>
                                  </p:stCondLst>
                                  <p:childTnLst>
                                    <p:set>
                                      <p:cBhvr>
                                        <p:cTn id="61" dur="1" fill="hold">
                                          <p:stCondLst>
                                            <p:cond delay="0"/>
                                          </p:stCondLst>
                                        </p:cTn>
                                        <p:tgtEl>
                                          <p:spTgt spid="9">
                                            <p:txEl>
                                              <p:pRg st="3" end="3"/>
                                            </p:txEl>
                                          </p:spTgt>
                                        </p:tgtEl>
                                        <p:attrNameLst>
                                          <p:attrName>style.visibility</p:attrName>
                                        </p:attrNameLst>
                                      </p:cBhvr>
                                      <p:to>
                                        <p:strVal val="visible"/>
                                      </p:to>
                                    </p:set>
                                    <p:animEffect transition="in" filter="wipe(down)">
                                      <p:cBhvr>
                                        <p:cTn id="62" dur="580">
                                          <p:stCondLst>
                                            <p:cond delay="0"/>
                                          </p:stCondLst>
                                        </p:cTn>
                                        <p:tgtEl>
                                          <p:spTgt spid="9">
                                            <p:txEl>
                                              <p:pRg st="3" end="3"/>
                                            </p:txEl>
                                          </p:spTgt>
                                        </p:tgtEl>
                                      </p:cBhvr>
                                    </p:animEffect>
                                    <p:anim calcmode="lin" valueType="num">
                                      <p:cBhvr>
                                        <p:cTn id="63" dur="1822" tmFilter="0,0; 0.14,0.36; 0.43,0.73; 0.71,0.91; 1.0,1.0">
                                          <p:stCondLst>
                                            <p:cond delay="0"/>
                                          </p:stCondLst>
                                        </p:cTn>
                                        <p:tgtEl>
                                          <p:spTgt spid="9">
                                            <p:txEl>
                                              <p:pRg st="3" end="3"/>
                                            </p:txEl>
                                          </p:spTgt>
                                        </p:tgtEl>
                                        <p:attrNameLst>
                                          <p:attrName>ppt_x</p:attrName>
                                        </p:attrNameLst>
                                      </p:cBhvr>
                                      <p:tavLst>
                                        <p:tav tm="0">
                                          <p:val>
                                            <p:strVal val="#ppt_x-0.25"/>
                                          </p:val>
                                        </p:tav>
                                        <p:tav tm="100000">
                                          <p:val>
                                            <p:strVal val="#ppt_x"/>
                                          </p:val>
                                        </p:tav>
                                      </p:tavLst>
                                    </p:anim>
                                    <p:anim calcmode="lin" valueType="num">
                                      <p:cBhvr>
                                        <p:cTn id="64" dur="664" tmFilter="0.0,0.0; 0.25,0.07; 0.50,0.2; 0.75,0.467; 1.0,1.0">
                                          <p:stCondLst>
                                            <p:cond delay="0"/>
                                          </p:stCondLst>
                                        </p:cTn>
                                        <p:tgtEl>
                                          <p:spTgt spid="9">
                                            <p:txEl>
                                              <p:pRg st="3" end="3"/>
                                            </p:txEl>
                                          </p:spTgt>
                                        </p:tgtEl>
                                        <p:attrNameLst>
                                          <p:attrName>ppt_y</p:attrName>
                                        </p:attrNameLst>
                                      </p:cBhvr>
                                      <p:tavLst>
                                        <p:tav tm="0" fmla="#ppt_y-sin(pi*$)/3">
                                          <p:val>
                                            <p:fltVal val="0.5"/>
                                          </p:val>
                                        </p:tav>
                                        <p:tav tm="100000">
                                          <p:val>
                                            <p:fltVal val="1"/>
                                          </p:val>
                                        </p:tav>
                                      </p:tavLst>
                                    </p:anim>
                                    <p:anim calcmode="lin" valueType="num">
                                      <p:cBhvr>
                                        <p:cTn id="65" dur="664" tmFilter="0, 0; 0.125,0.2665; 0.25,0.4; 0.375,0.465; 0.5,0.5;  0.625,0.535; 0.75,0.6; 0.875,0.7335; 1,1">
                                          <p:stCondLst>
                                            <p:cond delay="664"/>
                                          </p:stCondLst>
                                        </p:cTn>
                                        <p:tgtEl>
                                          <p:spTgt spid="9">
                                            <p:txEl>
                                              <p:pRg st="3" end="3"/>
                                            </p:txEl>
                                          </p:spTgt>
                                        </p:tgtEl>
                                        <p:attrNameLst>
                                          <p:attrName>ppt_y</p:attrName>
                                        </p:attrNameLst>
                                      </p:cBhvr>
                                      <p:tavLst>
                                        <p:tav tm="0" fmla="#ppt_y-sin(pi*$)/9">
                                          <p:val>
                                            <p:fltVal val="0"/>
                                          </p:val>
                                        </p:tav>
                                        <p:tav tm="100000">
                                          <p:val>
                                            <p:fltVal val="1"/>
                                          </p:val>
                                        </p:tav>
                                      </p:tavLst>
                                    </p:anim>
                                    <p:anim calcmode="lin" valueType="num">
                                      <p:cBhvr>
                                        <p:cTn id="66" dur="332" tmFilter="0, 0; 0.125,0.2665; 0.25,0.4; 0.375,0.465; 0.5,0.5;  0.625,0.535; 0.75,0.6; 0.875,0.7335; 1,1">
                                          <p:stCondLst>
                                            <p:cond delay="1324"/>
                                          </p:stCondLst>
                                        </p:cTn>
                                        <p:tgtEl>
                                          <p:spTgt spid="9">
                                            <p:txEl>
                                              <p:pRg st="3" end="3"/>
                                            </p:txEl>
                                          </p:spTgt>
                                        </p:tgtEl>
                                        <p:attrNameLst>
                                          <p:attrName>ppt_y</p:attrName>
                                        </p:attrNameLst>
                                      </p:cBhvr>
                                      <p:tavLst>
                                        <p:tav tm="0" fmla="#ppt_y-sin(pi*$)/27">
                                          <p:val>
                                            <p:fltVal val="0"/>
                                          </p:val>
                                        </p:tav>
                                        <p:tav tm="100000">
                                          <p:val>
                                            <p:fltVal val="1"/>
                                          </p:val>
                                        </p:tav>
                                      </p:tavLst>
                                    </p:anim>
                                    <p:anim calcmode="lin" valueType="num">
                                      <p:cBhvr>
                                        <p:cTn id="67" dur="164" tmFilter="0, 0; 0.125,0.2665; 0.25,0.4; 0.375,0.465; 0.5,0.5;  0.625,0.535; 0.75,0.6; 0.875,0.7335; 1,1">
                                          <p:stCondLst>
                                            <p:cond delay="1656"/>
                                          </p:stCondLst>
                                        </p:cTn>
                                        <p:tgtEl>
                                          <p:spTgt spid="9">
                                            <p:txEl>
                                              <p:pRg st="3" end="3"/>
                                            </p:txEl>
                                          </p:spTgt>
                                        </p:tgtEl>
                                        <p:attrNameLst>
                                          <p:attrName>ppt_y</p:attrName>
                                        </p:attrNameLst>
                                      </p:cBhvr>
                                      <p:tavLst>
                                        <p:tav tm="0" fmla="#ppt_y-sin(pi*$)/81">
                                          <p:val>
                                            <p:fltVal val="0"/>
                                          </p:val>
                                        </p:tav>
                                        <p:tav tm="100000">
                                          <p:val>
                                            <p:fltVal val="1"/>
                                          </p:val>
                                        </p:tav>
                                      </p:tavLst>
                                    </p:anim>
                                    <p:animScale>
                                      <p:cBhvr>
                                        <p:cTn id="68" dur="26">
                                          <p:stCondLst>
                                            <p:cond delay="650"/>
                                          </p:stCondLst>
                                        </p:cTn>
                                        <p:tgtEl>
                                          <p:spTgt spid="9">
                                            <p:txEl>
                                              <p:pRg st="3" end="3"/>
                                            </p:txEl>
                                          </p:spTgt>
                                        </p:tgtEl>
                                      </p:cBhvr>
                                      <p:to x="100000" y="60000"/>
                                    </p:animScale>
                                    <p:animScale>
                                      <p:cBhvr>
                                        <p:cTn id="69" dur="166" decel="50000">
                                          <p:stCondLst>
                                            <p:cond delay="676"/>
                                          </p:stCondLst>
                                        </p:cTn>
                                        <p:tgtEl>
                                          <p:spTgt spid="9">
                                            <p:txEl>
                                              <p:pRg st="3" end="3"/>
                                            </p:txEl>
                                          </p:spTgt>
                                        </p:tgtEl>
                                      </p:cBhvr>
                                      <p:to x="100000" y="100000"/>
                                    </p:animScale>
                                    <p:animScale>
                                      <p:cBhvr>
                                        <p:cTn id="70" dur="26">
                                          <p:stCondLst>
                                            <p:cond delay="1312"/>
                                          </p:stCondLst>
                                        </p:cTn>
                                        <p:tgtEl>
                                          <p:spTgt spid="9">
                                            <p:txEl>
                                              <p:pRg st="3" end="3"/>
                                            </p:txEl>
                                          </p:spTgt>
                                        </p:tgtEl>
                                      </p:cBhvr>
                                      <p:to x="100000" y="80000"/>
                                    </p:animScale>
                                    <p:animScale>
                                      <p:cBhvr>
                                        <p:cTn id="71" dur="166" decel="50000">
                                          <p:stCondLst>
                                            <p:cond delay="1338"/>
                                          </p:stCondLst>
                                        </p:cTn>
                                        <p:tgtEl>
                                          <p:spTgt spid="9">
                                            <p:txEl>
                                              <p:pRg st="3" end="3"/>
                                            </p:txEl>
                                          </p:spTgt>
                                        </p:tgtEl>
                                      </p:cBhvr>
                                      <p:to x="100000" y="100000"/>
                                    </p:animScale>
                                    <p:animScale>
                                      <p:cBhvr>
                                        <p:cTn id="72" dur="26">
                                          <p:stCondLst>
                                            <p:cond delay="1642"/>
                                          </p:stCondLst>
                                        </p:cTn>
                                        <p:tgtEl>
                                          <p:spTgt spid="9">
                                            <p:txEl>
                                              <p:pRg st="3" end="3"/>
                                            </p:txEl>
                                          </p:spTgt>
                                        </p:tgtEl>
                                      </p:cBhvr>
                                      <p:to x="100000" y="90000"/>
                                    </p:animScale>
                                    <p:animScale>
                                      <p:cBhvr>
                                        <p:cTn id="73" dur="166" decel="50000">
                                          <p:stCondLst>
                                            <p:cond delay="1668"/>
                                          </p:stCondLst>
                                        </p:cTn>
                                        <p:tgtEl>
                                          <p:spTgt spid="9">
                                            <p:txEl>
                                              <p:pRg st="3" end="3"/>
                                            </p:txEl>
                                          </p:spTgt>
                                        </p:tgtEl>
                                      </p:cBhvr>
                                      <p:to x="100000" y="100000"/>
                                    </p:animScale>
                                    <p:animScale>
                                      <p:cBhvr>
                                        <p:cTn id="74" dur="26">
                                          <p:stCondLst>
                                            <p:cond delay="1808"/>
                                          </p:stCondLst>
                                        </p:cTn>
                                        <p:tgtEl>
                                          <p:spTgt spid="9">
                                            <p:txEl>
                                              <p:pRg st="3" end="3"/>
                                            </p:txEl>
                                          </p:spTgt>
                                        </p:tgtEl>
                                      </p:cBhvr>
                                      <p:to x="100000" y="95000"/>
                                    </p:animScale>
                                    <p:animScale>
                                      <p:cBhvr>
                                        <p:cTn id="75" dur="166" decel="50000">
                                          <p:stCondLst>
                                            <p:cond delay="1834"/>
                                          </p:stCondLst>
                                        </p:cTn>
                                        <p:tgtEl>
                                          <p:spTgt spid="9">
                                            <p:txEl>
                                              <p:pRg st="3" end="3"/>
                                            </p:txEl>
                                          </p:spTgt>
                                        </p:tgtEl>
                                      </p:cBhvr>
                                      <p:to x="100000" y="100000"/>
                                    </p:animScale>
                                  </p:childTnLst>
                                </p:cTn>
                              </p:par>
                            </p:childTnLst>
                          </p:cTn>
                        </p:par>
                      </p:childTnLst>
                    </p:cTn>
                  </p:par>
                  <p:par>
                    <p:cTn id="76" fill="hold">
                      <p:stCondLst>
                        <p:cond delay="indefinite"/>
                      </p:stCondLst>
                      <p:childTnLst>
                        <p:par>
                          <p:cTn id="77" fill="hold">
                            <p:stCondLst>
                              <p:cond delay="0"/>
                            </p:stCondLst>
                            <p:childTnLst>
                              <p:par>
                                <p:cTn id="78" presetID="37" presetClass="entr" presetSubtype="0" fill="hold" grpId="0" nodeType="clickEffect">
                                  <p:stCondLst>
                                    <p:cond delay="0"/>
                                  </p:stCondLst>
                                  <p:childTnLst>
                                    <p:set>
                                      <p:cBhvr>
                                        <p:cTn id="79" dur="1" fill="hold">
                                          <p:stCondLst>
                                            <p:cond delay="0"/>
                                          </p:stCondLst>
                                        </p:cTn>
                                        <p:tgtEl>
                                          <p:spTgt spid="2"/>
                                        </p:tgtEl>
                                        <p:attrNameLst>
                                          <p:attrName>style.visibility</p:attrName>
                                        </p:attrNameLst>
                                      </p:cBhvr>
                                      <p:to>
                                        <p:strVal val="visible"/>
                                      </p:to>
                                    </p:set>
                                    <p:animEffect transition="in" filter="fade">
                                      <p:cBhvr>
                                        <p:cTn id="80" dur="1000"/>
                                        <p:tgtEl>
                                          <p:spTgt spid="2"/>
                                        </p:tgtEl>
                                      </p:cBhvr>
                                    </p:animEffect>
                                    <p:anim calcmode="lin" valueType="num">
                                      <p:cBhvr>
                                        <p:cTn id="81" dur="1000" fill="hold"/>
                                        <p:tgtEl>
                                          <p:spTgt spid="2"/>
                                        </p:tgtEl>
                                        <p:attrNameLst>
                                          <p:attrName>ppt_x</p:attrName>
                                        </p:attrNameLst>
                                      </p:cBhvr>
                                      <p:tavLst>
                                        <p:tav tm="0">
                                          <p:val>
                                            <p:strVal val="#ppt_x"/>
                                          </p:val>
                                        </p:tav>
                                        <p:tav tm="100000">
                                          <p:val>
                                            <p:strVal val="#ppt_x"/>
                                          </p:val>
                                        </p:tav>
                                      </p:tavLst>
                                    </p:anim>
                                    <p:anim calcmode="lin" valueType="num">
                                      <p:cBhvr>
                                        <p:cTn id="82" dur="900" decel="100000" fill="hold"/>
                                        <p:tgtEl>
                                          <p:spTgt spid="2"/>
                                        </p:tgtEl>
                                        <p:attrNameLst>
                                          <p:attrName>ppt_y</p:attrName>
                                        </p:attrNameLst>
                                      </p:cBhvr>
                                      <p:tavLst>
                                        <p:tav tm="0">
                                          <p:val>
                                            <p:strVal val="#ppt_y+1"/>
                                          </p:val>
                                        </p:tav>
                                        <p:tav tm="100000">
                                          <p:val>
                                            <p:strVal val="#ppt_y-.03"/>
                                          </p:val>
                                        </p:tav>
                                      </p:tavLst>
                                    </p:anim>
                                    <p:anim calcmode="lin" valueType="num">
                                      <p:cBhvr>
                                        <p:cTn id="83" dur="100" accel="100000" fill="hold">
                                          <p:stCondLst>
                                            <p:cond delay="900"/>
                                          </p:stCondLst>
                                        </p:cTn>
                                        <p:tgtEl>
                                          <p:spTgt spid="2"/>
                                        </p:tgtEl>
                                        <p:attrNameLst>
                                          <p:attrName>ppt_y</p:attrName>
                                        </p:attrNameLst>
                                      </p:cBhvr>
                                      <p:tavLst>
                                        <p:tav tm="0">
                                          <p:val>
                                            <p:strVal val="#ppt_y-.03"/>
                                          </p:val>
                                        </p:tav>
                                        <p:tav tm="100000">
                                          <p:val>
                                            <p:strVal val="#ppt_y"/>
                                          </p:val>
                                        </p:tav>
                                      </p:tavLst>
                                    </p:anim>
                                  </p:childTnLst>
                                </p:cTn>
                              </p:par>
                            </p:childTnLst>
                          </p:cTn>
                        </p:par>
                      </p:childTnLst>
                    </p:cTn>
                  </p:par>
                  <p:par>
                    <p:cTn id="84" fill="hold">
                      <p:stCondLst>
                        <p:cond delay="indefinite"/>
                      </p:stCondLst>
                      <p:childTnLst>
                        <p:par>
                          <p:cTn id="85" fill="hold">
                            <p:stCondLst>
                              <p:cond delay="0"/>
                            </p:stCondLst>
                            <p:childTnLst>
                              <p:par>
                                <p:cTn id="86" presetID="2" presetClass="entr" presetSubtype="4" fill="hold" nodeType="clickEffect">
                                  <p:stCondLst>
                                    <p:cond delay="0"/>
                                  </p:stCondLst>
                                  <p:childTnLst>
                                    <p:set>
                                      <p:cBhvr>
                                        <p:cTn id="87" dur="1" fill="hold">
                                          <p:stCondLst>
                                            <p:cond delay="0"/>
                                          </p:stCondLst>
                                        </p:cTn>
                                        <p:tgtEl>
                                          <p:spTgt spid="14"/>
                                        </p:tgtEl>
                                        <p:attrNameLst>
                                          <p:attrName>style.visibility</p:attrName>
                                        </p:attrNameLst>
                                      </p:cBhvr>
                                      <p:to>
                                        <p:strVal val="visible"/>
                                      </p:to>
                                    </p:set>
                                    <p:anim calcmode="lin" valueType="num">
                                      <p:cBhvr additive="base">
                                        <p:cTn id="88" dur="500" fill="hold"/>
                                        <p:tgtEl>
                                          <p:spTgt spid="14"/>
                                        </p:tgtEl>
                                        <p:attrNameLst>
                                          <p:attrName>ppt_x</p:attrName>
                                        </p:attrNameLst>
                                      </p:cBhvr>
                                      <p:tavLst>
                                        <p:tav tm="0">
                                          <p:val>
                                            <p:strVal val="#ppt_x"/>
                                          </p:val>
                                        </p:tav>
                                        <p:tav tm="100000">
                                          <p:val>
                                            <p:strVal val="#ppt_x"/>
                                          </p:val>
                                        </p:tav>
                                      </p:tavLst>
                                    </p:anim>
                                    <p:anim calcmode="lin" valueType="num">
                                      <p:cBhvr additive="base">
                                        <p:cTn id="89"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Content Placeholder 4"/>
          <p:cNvSpPr>
            <a:spLocks noGrp="1"/>
          </p:cNvSpPr>
          <p:nvPr>
            <p:ph idx="1"/>
          </p:nvPr>
        </p:nvSpPr>
        <p:spPr>
          <a:xfrm>
            <a:off x="756853" y="2471737"/>
            <a:ext cx="7829935" cy="3965559"/>
          </a:xfrm>
          <a:noFill/>
        </p:spPr>
        <p:txBody>
          <a:bodyPr>
            <a:normAutofit/>
          </a:bodyPr>
          <a:lstStyle/>
          <a:p>
            <a:pPr marL="0" indent="0">
              <a:buNone/>
            </a:pPr>
            <a:endParaRPr lang="en-US" dirty="0" smtClean="0"/>
          </a:p>
          <a:p>
            <a:pPr marL="0" indent="0">
              <a:buNone/>
            </a:pPr>
            <a:r>
              <a:rPr lang="en-US" sz="3200" b="1" dirty="0" smtClean="0">
                <a:solidFill>
                  <a:schemeClr val="tx1"/>
                </a:solidFill>
              </a:rPr>
              <a:t>After the end of the lesson </a:t>
            </a:r>
            <a:r>
              <a:rPr lang="en-US" sz="3200" b="1" dirty="0">
                <a:solidFill>
                  <a:schemeClr val="tx1"/>
                </a:solidFill>
              </a:rPr>
              <a:t>s</a:t>
            </a:r>
            <a:r>
              <a:rPr lang="en-US" sz="3200" b="1" dirty="0" smtClean="0">
                <a:solidFill>
                  <a:schemeClr val="tx1"/>
                </a:solidFill>
              </a:rPr>
              <a:t>tudents will be able to</a:t>
            </a:r>
          </a:p>
          <a:p>
            <a:r>
              <a:rPr lang="en-US" sz="2400" dirty="0"/>
              <a:t>l</a:t>
            </a:r>
            <a:r>
              <a:rPr lang="en-US" sz="2400" dirty="0" smtClean="0">
                <a:solidFill>
                  <a:schemeClr val="tx1"/>
                </a:solidFill>
              </a:rPr>
              <a:t>earn new word meaning</a:t>
            </a:r>
          </a:p>
          <a:p>
            <a:r>
              <a:rPr lang="en-US" sz="2400" dirty="0"/>
              <a:t>c</a:t>
            </a:r>
            <a:r>
              <a:rPr lang="en-US" sz="2400" dirty="0" smtClean="0"/>
              <a:t>omprehend</a:t>
            </a:r>
            <a:r>
              <a:rPr lang="en-US" sz="2400" dirty="0" smtClean="0">
                <a:solidFill>
                  <a:schemeClr val="tx1"/>
                </a:solidFill>
              </a:rPr>
              <a:t> the text </a:t>
            </a:r>
            <a:endParaRPr lang="en-US" sz="2400" dirty="0"/>
          </a:p>
          <a:p>
            <a:r>
              <a:rPr lang="en-US" sz="2400" dirty="0" smtClean="0">
                <a:solidFill>
                  <a:schemeClr val="tx1"/>
                </a:solidFill>
              </a:rPr>
              <a:t>tell about the harmful effects of climate change</a:t>
            </a:r>
          </a:p>
          <a:p>
            <a:r>
              <a:rPr lang="en-US" sz="2400" dirty="0"/>
              <a:t>w</a:t>
            </a:r>
            <a:r>
              <a:rPr lang="en-US" sz="2400" dirty="0" smtClean="0">
                <a:solidFill>
                  <a:schemeClr val="tx1"/>
                </a:solidFill>
              </a:rPr>
              <a:t>rite about the disastrous effects of ecological imbalance</a:t>
            </a:r>
          </a:p>
          <a:p>
            <a:r>
              <a:rPr lang="en-US" sz="2400" dirty="0"/>
              <a:t>l</a:t>
            </a:r>
            <a:r>
              <a:rPr lang="en-US" sz="2400" dirty="0" smtClean="0">
                <a:solidFill>
                  <a:schemeClr val="tx1"/>
                </a:solidFill>
              </a:rPr>
              <a:t>earn role play</a:t>
            </a:r>
          </a:p>
          <a:p>
            <a:endParaRPr lang="en-US" dirty="0" smtClean="0"/>
          </a:p>
          <a:p>
            <a:pPr marL="0" indent="0">
              <a:buNone/>
            </a:pPr>
            <a:endParaRPr lang="en-US" dirty="0" smtClean="0"/>
          </a:p>
        </p:txBody>
      </p:sp>
      <p:sp>
        <p:nvSpPr>
          <p:cNvPr id="3" name="Oval 2"/>
          <p:cNvSpPr/>
          <p:nvPr/>
        </p:nvSpPr>
        <p:spPr>
          <a:xfrm>
            <a:off x="2897273" y="200025"/>
            <a:ext cx="5518064" cy="1981202"/>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b="1" dirty="0" smtClean="0">
                <a:solidFill>
                  <a:srgbClr val="002060"/>
                </a:solidFill>
              </a:rPr>
              <a:t>O</a:t>
            </a:r>
            <a:r>
              <a:rPr lang="en-US" sz="4400" b="1" dirty="0" smtClean="0">
                <a:solidFill>
                  <a:schemeClr val="accent1">
                    <a:lumMod val="75000"/>
                  </a:schemeClr>
                </a:solidFill>
              </a:rPr>
              <a:t>b</a:t>
            </a:r>
            <a:r>
              <a:rPr lang="en-US" sz="4400" b="1" dirty="0" smtClean="0">
                <a:solidFill>
                  <a:srgbClr val="7030A0"/>
                </a:solidFill>
              </a:rPr>
              <a:t>j</a:t>
            </a:r>
            <a:r>
              <a:rPr lang="en-US" sz="4400" b="1" dirty="0" smtClean="0">
                <a:solidFill>
                  <a:srgbClr val="FF0000"/>
                </a:solidFill>
              </a:rPr>
              <a:t>e</a:t>
            </a:r>
            <a:r>
              <a:rPr lang="en-US" sz="4400" b="1" dirty="0" smtClean="0">
                <a:solidFill>
                  <a:schemeClr val="accent2">
                    <a:lumMod val="75000"/>
                  </a:schemeClr>
                </a:solidFill>
              </a:rPr>
              <a:t>c</a:t>
            </a:r>
            <a:r>
              <a:rPr lang="en-US" sz="4400" b="1" dirty="0" smtClean="0">
                <a:solidFill>
                  <a:schemeClr val="accent6">
                    <a:lumMod val="75000"/>
                  </a:schemeClr>
                </a:solidFill>
              </a:rPr>
              <a:t>t</a:t>
            </a:r>
            <a:r>
              <a:rPr lang="en-US" sz="4400" b="1" dirty="0" smtClean="0">
                <a:solidFill>
                  <a:schemeClr val="tx1"/>
                </a:solidFill>
              </a:rPr>
              <a:t>i</a:t>
            </a:r>
            <a:r>
              <a:rPr lang="en-US" sz="4400" b="1" dirty="0" smtClean="0">
                <a:solidFill>
                  <a:srgbClr val="B10515"/>
                </a:solidFill>
              </a:rPr>
              <a:t>v</a:t>
            </a:r>
            <a:r>
              <a:rPr lang="en-US" sz="4400" b="1" dirty="0" smtClean="0">
                <a:solidFill>
                  <a:schemeClr val="tx1"/>
                </a:solidFill>
              </a:rPr>
              <a:t>e</a:t>
            </a:r>
            <a:r>
              <a:rPr lang="en-US" sz="4400" b="1" dirty="0" smtClean="0">
                <a:solidFill>
                  <a:srgbClr val="00B0F0"/>
                </a:solidFill>
              </a:rPr>
              <a:t>s</a:t>
            </a:r>
            <a:r>
              <a:rPr lang="en-US" sz="4400" b="1" dirty="0" smtClean="0">
                <a:solidFill>
                  <a:schemeClr val="tx1"/>
                </a:solidFill>
              </a:rPr>
              <a:t> o</a:t>
            </a:r>
            <a:r>
              <a:rPr lang="en-US" sz="4400" b="1" dirty="0" smtClean="0">
                <a:solidFill>
                  <a:srgbClr val="00B0F0"/>
                </a:solidFill>
              </a:rPr>
              <a:t>f</a:t>
            </a:r>
            <a:r>
              <a:rPr lang="en-US" sz="4400" b="1" dirty="0" smtClean="0">
                <a:solidFill>
                  <a:schemeClr val="tx1"/>
                </a:solidFill>
              </a:rPr>
              <a:t> </a:t>
            </a:r>
            <a:r>
              <a:rPr lang="en-US" sz="4400" b="1" dirty="0" smtClean="0">
                <a:solidFill>
                  <a:srgbClr val="C00000"/>
                </a:solidFill>
              </a:rPr>
              <a:t>the</a:t>
            </a:r>
            <a:r>
              <a:rPr lang="en-US" sz="4400" b="1" dirty="0" smtClean="0">
                <a:solidFill>
                  <a:schemeClr val="tx1"/>
                </a:solidFill>
              </a:rPr>
              <a:t> </a:t>
            </a:r>
            <a:r>
              <a:rPr lang="en-US" sz="4400" b="1" dirty="0" smtClean="0">
                <a:solidFill>
                  <a:srgbClr val="00B050"/>
                </a:solidFill>
              </a:rPr>
              <a:t>lesson</a:t>
            </a:r>
            <a:endParaRPr lang="en-US" sz="4400" b="1" dirty="0">
              <a:solidFill>
                <a:srgbClr val="00B050"/>
              </a:solidFill>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15337" y="2571751"/>
            <a:ext cx="3776663" cy="4286250"/>
          </a:xfrm>
          <a:prstGeom prst="rect">
            <a:avLst/>
          </a:prstGeom>
        </p:spPr>
      </p:pic>
    </p:spTree>
    <p:extLst>
      <p:ext uri="{BB962C8B-B14F-4D97-AF65-F5344CB8AC3E}">
        <p14:creationId xmlns:p14="http://schemas.microsoft.com/office/powerpoint/2010/main" val="10671735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5">
                                            <p:txEl>
                                              <p:pRg st="2" end="2"/>
                                            </p:txEl>
                                          </p:spTgt>
                                        </p:tgtEl>
                                        <p:attrNameLst>
                                          <p:attrName>style.visibility</p:attrName>
                                        </p:attrNameLst>
                                      </p:cBhvr>
                                      <p:to>
                                        <p:strVal val="visible"/>
                                      </p:to>
                                    </p:set>
                                    <p:anim calcmode="lin" valueType="num">
                                      <p:cBhvr additive="base">
                                        <p:cTn id="25"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5">
                                            <p:txEl>
                                              <p:pRg st="3" end="3"/>
                                            </p:txEl>
                                          </p:spTgt>
                                        </p:tgtEl>
                                        <p:attrNameLst>
                                          <p:attrName>style.visibility</p:attrName>
                                        </p:attrNameLst>
                                      </p:cBhvr>
                                      <p:to>
                                        <p:strVal val="visible"/>
                                      </p:to>
                                    </p:set>
                                    <p:anim calcmode="lin" valueType="num">
                                      <p:cBhvr additive="base">
                                        <p:cTn id="31"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5">
                                            <p:txEl>
                                              <p:pRg st="4" end="4"/>
                                            </p:txEl>
                                          </p:spTgt>
                                        </p:tgtEl>
                                        <p:attrNameLst>
                                          <p:attrName>style.visibility</p:attrName>
                                        </p:attrNameLst>
                                      </p:cBhvr>
                                      <p:to>
                                        <p:strVal val="visible"/>
                                      </p:to>
                                    </p:set>
                                    <p:anim calcmode="lin" valueType="num">
                                      <p:cBhvr additive="base">
                                        <p:cTn id="37"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5">
                                            <p:txEl>
                                              <p:pRg st="5" end="5"/>
                                            </p:txEl>
                                          </p:spTgt>
                                        </p:tgtEl>
                                        <p:attrNameLst>
                                          <p:attrName>style.visibility</p:attrName>
                                        </p:attrNameLst>
                                      </p:cBhvr>
                                      <p:to>
                                        <p:strVal val="visible"/>
                                      </p:to>
                                    </p:set>
                                    <p:anim calcmode="lin" valueType="num">
                                      <p:cBhvr additive="base">
                                        <p:cTn id="43"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5">
                                            <p:txEl>
                                              <p:pRg st="6" end="6"/>
                                            </p:txEl>
                                          </p:spTgt>
                                        </p:tgtEl>
                                        <p:attrNameLst>
                                          <p:attrName>style.visibility</p:attrName>
                                        </p:attrNameLst>
                                      </p:cBhvr>
                                      <p:to>
                                        <p:strVal val="visible"/>
                                      </p:to>
                                    </p:set>
                                    <p:anim calcmode="lin" valueType="num">
                                      <p:cBhvr additive="base">
                                        <p:cTn id="49"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5">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0" y="0"/>
            <a:ext cx="12192000" cy="6858000"/>
          </a:xfrm>
          <a:solidFill>
            <a:schemeClr val="bg2">
              <a:lumMod val="90000"/>
            </a:schemeClr>
          </a:solidFill>
          <a:ln>
            <a:solidFill>
              <a:srgbClr val="B10515"/>
            </a:solidFill>
          </a:ln>
        </p:spPr>
        <p:txBody>
          <a:bodyPr>
            <a:normAutofit fontScale="25000" lnSpcReduction="20000"/>
          </a:bodyPr>
          <a:lstStyle/>
          <a:p>
            <a:pPr marL="457200" lvl="1" indent="0">
              <a:buNone/>
            </a:pPr>
            <a:endParaRPr lang="en-US" b="1" dirty="0">
              <a:solidFill>
                <a:schemeClr val="tx1">
                  <a:lumMod val="95000"/>
                  <a:lumOff val="5000"/>
                </a:schemeClr>
              </a:solidFill>
            </a:endParaRPr>
          </a:p>
          <a:p>
            <a:pPr marL="457200" lvl="1" indent="0">
              <a:buNone/>
            </a:pPr>
            <a:r>
              <a:rPr lang="en-US" dirty="0" smtClean="0"/>
              <a:t>								</a:t>
            </a:r>
          </a:p>
          <a:p>
            <a:pPr marL="457200" lvl="1" indent="0">
              <a:buNone/>
            </a:pPr>
            <a:endParaRPr lang="en-US" sz="8000" dirty="0" smtClean="0"/>
          </a:p>
          <a:p>
            <a:pPr marL="457200" lvl="1" indent="0">
              <a:buNone/>
            </a:pPr>
            <a:endParaRPr lang="en-US" sz="8000" dirty="0"/>
          </a:p>
          <a:p>
            <a:pPr marL="457200" lvl="1" indent="0">
              <a:buNone/>
            </a:pPr>
            <a:endParaRPr lang="en-US" sz="9600" dirty="0" smtClean="0"/>
          </a:p>
          <a:p>
            <a:pPr marL="457200" lvl="1" indent="0">
              <a:buNone/>
            </a:pPr>
            <a:r>
              <a:rPr lang="en-US" sz="9600" dirty="0" smtClean="0"/>
              <a:t>	</a:t>
            </a:r>
            <a:r>
              <a:rPr lang="en-US" sz="8000" dirty="0" smtClean="0"/>
              <a:t>				</a:t>
            </a:r>
            <a:r>
              <a:rPr lang="en-US" sz="8000" dirty="0"/>
              <a:t>	</a:t>
            </a:r>
            <a:r>
              <a:rPr lang="en-US" sz="8000" dirty="0" smtClean="0"/>
              <a:t>			</a:t>
            </a:r>
            <a:endParaRPr lang="en-US" sz="9600" dirty="0" smtClean="0"/>
          </a:p>
          <a:p>
            <a:pPr marL="457200" lvl="1" indent="0">
              <a:buNone/>
            </a:pPr>
            <a:endParaRPr lang="en-US" dirty="0"/>
          </a:p>
          <a:p>
            <a:pPr marL="457200" lvl="1" indent="0">
              <a:buNone/>
            </a:pPr>
            <a:endParaRPr lang="en-US" dirty="0" smtClean="0"/>
          </a:p>
          <a:p>
            <a:pPr marL="457200" lvl="1" indent="0">
              <a:buNone/>
            </a:pPr>
            <a:endParaRPr lang="en-US" dirty="0"/>
          </a:p>
          <a:p>
            <a:pPr marL="457200" lvl="1" indent="0">
              <a:buNone/>
            </a:pPr>
            <a:endParaRPr lang="en-US" dirty="0" smtClean="0"/>
          </a:p>
          <a:p>
            <a:pPr marL="457200" lvl="1" indent="0">
              <a:buNone/>
            </a:pPr>
            <a:endParaRPr lang="en-US" dirty="0" smtClean="0"/>
          </a:p>
          <a:p>
            <a:pPr marL="457200" lvl="1" indent="0">
              <a:buNone/>
            </a:pPr>
            <a:endParaRPr lang="en-US" dirty="0"/>
          </a:p>
          <a:p>
            <a:pPr marL="457200" lvl="1" indent="0">
              <a:buNone/>
            </a:pPr>
            <a:r>
              <a:rPr lang="en-US" dirty="0"/>
              <a:t>	</a:t>
            </a:r>
            <a:r>
              <a:rPr lang="en-US" dirty="0" smtClean="0"/>
              <a:t>								</a:t>
            </a:r>
            <a:endParaRPr lang="en-US" sz="9600" dirty="0" smtClean="0"/>
          </a:p>
          <a:p>
            <a:pPr marL="457200" lvl="1" indent="0">
              <a:buNone/>
            </a:pPr>
            <a:endParaRPr lang="en-US" sz="9600" dirty="0" smtClean="0"/>
          </a:p>
          <a:p>
            <a:pPr marL="457200" lvl="1" indent="0">
              <a:buNone/>
            </a:pPr>
            <a:endParaRPr lang="en-US" sz="9600" dirty="0"/>
          </a:p>
          <a:p>
            <a:pPr marL="457200" lvl="1" indent="0">
              <a:buNone/>
            </a:pPr>
            <a:r>
              <a:rPr lang="en-US" sz="9600" dirty="0" smtClean="0"/>
              <a:t>	</a:t>
            </a:r>
            <a:r>
              <a:rPr lang="en-US" dirty="0" smtClean="0"/>
              <a:t>						</a:t>
            </a:r>
            <a:r>
              <a:rPr lang="en-US" sz="9600" dirty="0" smtClean="0"/>
              <a:t> </a:t>
            </a:r>
            <a:r>
              <a:rPr lang="en-US" sz="9600" dirty="0"/>
              <a:t>	</a:t>
            </a:r>
            <a:r>
              <a:rPr lang="en-US" sz="9600" dirty="0" smtClean="0"/>
              <a:t>														</a:t>
            </a:r>
          </a:p>
          <a:p>
            <a:pPr marL="457200" lvl="1" indent="0">
              <a:buNone/>
            </a:pPr>
            <a:endParaRPr lang="en-US" sz="9600" b="1" dirty="0"/>
          </a:p>
          <a:p>
            <a:pPr marL="457200" lvl="1" indent="0">
              <a:buNone/>
            </a:pPr>
            <a:r>
              <a:rPr lang="en-US" sz="9600" b="1" dirty="0" smtClean="0"/>
              <a:t>								</a:t>
            </a:r>
            <a:endParaRPr lang="en-US" dirty="0"/>
          </a:p>
          <a:p>
            <a:pPr marL="457200" lvl="1" indent="0">
              <a:buNone/>
            </a:pPr>
            <a:endParaRPr lang="en-US" dirty="0" smtClean="0"/>
          </a:p>
          <a:p>
            <a:pPr marL="457200" lvl="1" indent="0">
              <a:buNone/>
            </a:pPr>
            <a:endParaRPr lang="en-US" dirty="0"/>
          </a:p>
          <a:p>
            <a:pPr marL="457200" lvl="1" indent="0">
              <a:buNone/>
            </a:pPr>
            <a:endParaRPr lang="en-US" dirty="0" smtClean="0"/>
          </a:p>
          <a:p>
            <a:pPr marL="457200" lvl="1" indent="0">
              <a:buNone/>
            </a:pPr>
            <a:endParaRPr lang="en-US" dirty="0"/>
          </a:p>
          <a:p>
            <a:pPr marL="457200" lvl="1" indent="0">
              <a:buNone/>
            </a:pPr>
            <a:endParaRPr lang="en-US" dirty="0" smtClean="0"/>
          </a:p>
          <a:p>
            <a:pPr marL="457200" lvl="1" indent="0">
              <a:buNone/>
            </a:pPr>
            <a:endParaRPr lang="en-US" dirty="0" smtClean="0"/>
          </a:p>
          <a:p>
            <a:pPr marL="457200" lvl="1" indent="0">
              <a:buNone/>
            </a:pPr>
            <a:r>
              <a:rPr lang="en-US" dirty="0" smtClean="0"/>
              <a:t>	</a:t>
            </a:r>
            <a:r>
              <a:rPr lang="en-US" sz="9600" dirty="0" smtClean="0"/>
              <a:t>	</a:t>
            </a:r>
            <a:r>
              <a:rPr lang="en-US" dirty="0" smtClean="0"/>
              <a:t>					</a:t>
            </a:r>
            <a:r>
              <a:rPr lang="en-US" sz="9600" dirty="0" smtClean="0"/>
              <a:t> 		</a:t>
            </a:r>
          </a:p>
          <a:p>
            <a:pPr marL="457200" lvl="1" indent="0">
              <a:buNone/>
            </a:pPr>
            <a:r>
              <a:rPr lang="en-US" sz="9600" dirty="0"/>
              <a:t>	</a:t>
            </a:r>
            <a:r>
              <a:rPr lang="en-US" sz="9600" dirty="0" smtClean="0"/>
              <a:t>								  																																			</a:t>
            </a:r>
            <a:endParaRPr lang="en-US" dirty="0" smtClean="0"/>
          </a:p>
          <a:p>
            <a:pPr marL="457200" lvl="1" indent="0">
              <a:buNone/>
            </a:pPr>
            <a:endParaRPr lang="en-US" dirty="0"/>
          </a:p>
          <a:p>
            <a:pPr marL="457200" lvl="1" indent="0">
              <a:buNone/>
            </a:pPr>
            <a:endParaRPr lang="en-US" dirty="0" smtClean="0"/>
          </a:p>
          <a:p>
            <a:pPr marL="457200" lvl="1" indent="0">
              <a:buNone/>
            </a:pPr>
            <a:endParaRPr lang="en-US" dirty="0"/>
          </a:p>
          <a:p>
            <a:pPr marL="457200" lvl="1" indent="0">
              <a:buNone/>
            </a:pPr>
            <a:endParaRPr lang="en-US" dirty="0" smtClean="0"/>
          </a:p>
          <a:p>
            <a:pPr marL="457200" lvl="1" indent="0">
              <a:buNone/>
            </a:pPr>
            <a:endParaRPr lang="en-US" dirty="0" smtClean="0"/>
          </a:p>
          <a:p>
            <a:pPr marL="457200" lvl="1" indent="0">
              <a:buNone/>
            </a:pPr>
            <a:r>
              <a:rPr lang="en-US" dirty="0" smtClean="0"/>
              <a:t>																																																																								</a:t>
            </a:r>
            <a:endParaRPr lang="en-US" dirty="0"/>
          </a:p>
        </p:txBody>
      </p:sp>
      <p:sp>
        <p:nvSpPr>
          <p:cNvPr id="4" name="Horizontal Scroll 3"/>
          <p:cNvSpPr/>
          <p:nvPr/>
        </p:nvSpPr>
        <p:spPr>
          <a:xfrm>
            <a:off x="3071813" y="0"/>
            <a:ext cx="5400675" cy="642938"/>
          </a:xfrm>
          <a:prstGeom prst="horizontalScroll">
            <a:avLst/>
          </a:prstGeom>
          <a:solidFill>
            <a:schemeClr val="bg2">
              <a:lumMod val="75000"/>
            </a:schemeClr>
          </a:solidFill>
          <a:ln>
            <a:solidFill>
              <a:srgbClr val="B10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rgbClr val="002060"/>
                </a:solidFill>
              </a:rPr>
              <a:t>Vocabulary Presentation</a:t>
            </a:r>
            <a:endParaRPr lang="en-US" sz="2800" b="1" dirty="0">
              <a:solidFill>
                <a:srgbClr val="002060"/>
              </a:solidFill>
            </a:endParaRPr>
          </a:p>
        </p:txBody>
      </p:sp>
      <p:sp>
        <p:nvSpPr>
          <p:cNvPr id="8" name="Rectangle 7"/>
          <p:cNvSpPr/>
          <p:nvPr/>
        </p:nvSpPr>
        <p:spPr>
          <a:xfrm>
            <a:off x="655116" y="1043885"/>
            <a:ext cx="2098532" cy="564943"/>
          </a:xfrm>
          <a:prstGeom prst="rect">
            <a:avLst/>
          </a:prstGeom>
          <a:noFill/>
          <a:ln>
            <a:solidFill>
              <a:srgbClr val="B10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rPr>
              <a:t>extreme</a:t>
            </a:r>
            <a:endParaRPr lang="en-US" sz="2400" dirty="0">
              <a:solidFill>
                <a:schemeClr val="tx1"/>
              </a:solidFill>
            </a:endParaRPr>
          </a:p>
        </p:txBody>
      </p:sp>
      <p:sp>
        <p:nvSpPr>
          <p:cNvPr id="9" name="Rectangle 8"/>
          <p:cNvSpPr/>
          <p:nvPr/>
        </p:nvSpPr>
        <p:spPr>
          <a:xfrm>
            <a:off x="7967850" y="1055851"/>
            <a:ext cx="2540328" cy="56494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tx1"/>
              </a:solidFill>
            </a:endParaRPr>
          </a:p>
        </p:txBody>
      </p:sp>
      <p:sp>
        <p:nvSpPr>
          <p:cNvPr id="10" name="Rectangle 9"/>
          <p:cNvSpPr/>
          <p:nvPr/>
        </p:nvSpPr>
        <p:spPr>
          <a:xfrm>
            <a:off x="736139" y="2492973"/>
            <a:ext cx="2100649" cy="607416"/>
          </a:xfrm>
          <a:prstGeom prst="rect">
            <a:avLst/>
          </a:prstGeom>
          <a:noFill/>
          <a:ln>
            <a:solidFill>
              <a:srgbClr val="B10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rPr>
              <a:t>warmth</a:t>
            </a:r>
            <a:endParaRPr lang="en-US" sz="2400" dirty="0">
              <a:solidFill>
                <a:schemeClr val="tx1"/>
              </a:solidFill>
            </a:endParaRPr>
          </a:p>
        </p:txBody>
      </p:sp>
      <p:sp>
        <p:nvSpPr>
          <p:cNvPr id="11" name="Rectangle 10"/>
          <p:cNvSpPr/>
          <p:nvPr/>
        </p:nvSpPr>
        <p:spPr>
          <a:xfrm>
            <a:off x="7874868" y="2492973"/>
            <a:ext cx="2540328" cy="6487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tx1"/>
              </a:solidFill>
            </a:endParaRPr>
          </a:p>
        </p:txBody>
      </p:sp>
      <p:sp>
        <p:nvSpPr>
          <p:cNvPr id="12" name="Rectangle 11"/>
          <p:cNvSpPr/>
          <p:nvPr/>
        </p:nvSpPr>
        <p:spPr>
          <a:xfrm>
            <a:off x="736140" y="4107586"/>
            <a:ext cx="2100648" cy="664311"/>
          </a:xfrm>
          <a:prstGeom prst="rect">
            <a:avLst/>
          </a:prstGeom>
          <a:noFill/>
          <a:ln>
            <a:solidFill>
              <a:srgbClr val="B10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rPr>
              <a:t>overflow</a:t>
            </a:r>
            <a:endParaRPr lang="en-US" sz="2400" dirty="0">
              <a:solidFill>
                <a:schemeClr val="tx1"/>
              </a:solidFill>
            </a:endParaRPr>
          </a:p>
        </p:txBody>
      </p:sp>
      <p:sp>
        <p:nvSpPr>
          <p:cNvPr id="13" name="Rectangle 12"/>
          <p:cNvSpPr/>
          <p:nvPr/>
        </p:nvSpPr>
        <p:spPr>
          <a:xfrm>
            <a:off x="7874867" y="4107586"/>
            <a:ext cx="2540330" cy="6643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tx1"/>
              </a:solidFill>
            </a:endParaRPr>
          </a:p>
        </p:txBody>
      </p:sp>
      <p:sp>
        <p:nvSpPr>
          <p:cNvPr id="14" name="Rectangle 13"/>
          <p:cNvSpPr/>
          <p:nvPr/>
        </p:nvSpPr>
        <p:spPr>
          <a:xfrm>
            <a:off x="736139" y="5749753"/>
            <a:ext cx="2100649" cy="664312"/>
          </a:xfrm>
          <a:prstGeom prst="rect">
            <a:avLst/>
          </a:prstGeom>
          <a:noFill/>
          <a:ln>
            <a:solidFill>
              <a:srgbClr val="B10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rPr>
              <a:t>melt</a:t>
            </a:r>
            <a:endParaRPr lang="en-US" sz="2400" dirty="0">
              <a:solidFill>
                <a:schemeClr val="tx1"/>
              </a:solidFill>
            </a:endParaRPr>
          </a:p>
        </p:txBody>
      </p:sp>
      <p:sp>
        <p:nvSpPr>
          <p:cNvPr id="15" name="Rectangle 14"/>
          <p:cNvSpPr/>
          <p:nvPr/>
        </p:nvSpPr>
        <p:spPr>
          <a:xfrm>
            <a:off x="7874867" y="5749753"/>
            <a:ext cx="2540329" cy="66431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tx1"/>
              </a:solidFill>
            </a:endParaRPr>
          </a:p>
        </p:txBody>
      </p:sp>
      <p:pic>
        <p:nvPicPr>
          <p:cNvPr id="16" name="Picture 1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30101" y="737879"/>
            <a:ext cx="2857500" cy="1335841"/>
          </a:xfrm>
          <a:prstGeom prst="rect">
            <a:avLst/>
          </a:prstGeom>
        </p:spPr>
      </p:pic>
      <p:pic>
        <p:nvPicPr>
          <p:cNvPr id="17" name="Picture 1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30101" y="2249136"/>
            <a:ext cx="2857500" cy="1331000"/>
          </a:xfrm>
          <a:prstGeom prst="rect">
            <a:avLst/>
          </a:prstGeom>
        </p:spPr>
      </p:pic>
      <p:pic>
        <p:nvPicPr>
          <p:cNvPr id="19" name="Picture 1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830101" y="5334793"/>
            <a:ext cx="2847975" cy="1293564"/>
          </a:xfrm>
          <a:prstGeom prst="rect">
            <a:avLst/>
          </a:prstGeom>
        </p:spPr>
      </p:pic>
      <p:pic>
        <p:nvPicPr>
          <p:cNvPr id="2" name="Picture 1"/>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815814" y="3761753"/>
            <a:ext cx="2857500" cy="1343398"/>
          </a:xfrm>
          <a:prstGeom prst="rect">
            <a:avLst/>
          </a:prstGeom>
        </p:spPr>
      </p:pic>
      <p:sp>
        <p:nvSpPr>
          <p:cNvPr id="3" name="Rectangle 2"/>
          <p:cNvSpPr/>
          <p:nvPr/>
        </p:nvSpPr>
        <p:spPr>
          <a:xfrm>
            <a:off x="8096775" y="1055851"/>
            <a:ext cx="2686050" cy="57780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r>
              <a:rPr lang="en-US" sz="2400" b="1" dirty="0">
                <a:solidFill>
                  <a:schemeClr val="tx1"/>
                </a:solidFill>
              </a:rPr>
              <a:t>life-threating</a:t>
            </a:r>
          </a:p>
        </p:txBody>
      </p:sp>
      <p:sp>
        <p:nvSpPr>
          <p:cNvPr id="6" name="Rectangle 5"/>
          <p:cNvSpPr/>
          <p:nvPr/>
        </p:nvSpPr>
        <p:spPr>
          <a:xfrm>
            <a:off x="8096775" y="2492972"/>
            <a:ext cx="2686050" cy="64872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r>
              <a:rPr lang="en-US" sz="2400" b="1" dirty="0" smtClean="0">
                <a:solidFill>
                  <a:schemeClr val="tx1"/>
                </a:solidFill>
              </a:rPr>
              <a:t>       heat</a:t>
            </a:r>
            <a:endParaRPr lang="en-US" sz="2400" b="1" dirty="0">
              <a:solidFill>
                <a:schemeClr val="tx1"/>
              </a:solidFill>
            </a:endParaRPr>
          </a:p>
        </p:txBody>
      </p:sp>
      <p:sp>
        <p:nvSpPr>
          <p:cNvPr id="7" name="Rectangle 6"/>
          <p:cNvSpPr/>
          <p:nvPr/>
        </p:nvSpPr>
        <p:spPr>
          <a:xfrm>
            <a:off x="8096775" y="4107585"/>
            <a:ext cx="2686050" cy="66431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r>
              <a:rPr lang="en-US" sz="2400" b="1" dirty="0" smtClean="0">
                <a:solidFill>
                  <a:schemeClr val="tx1"/>
                </a:solidFill>
              </a:rPr>
              <a:t>    overspill</a:t>
            </a:r>
            <a:endParaRPr lang="en-US" sz="2400" b="1" dirty="0">
              <a:solidFill>
                <a:schemeClr val="tx1"/>
              </a:solidFill>
            </a:endParaRPr>
          </a:p>
        </p:txBody>
      </p:sp>
      <p:sp>
        <p:nvSpPr>
          <p:cNvPr id="21" name="Rectangle 20"/>
          <p:cNvSpPr/>
          <p:nvPr/>
        </p:nvSpPr>
        <p:spPr>
          <a:xfrm>
            <a:off x="8096775" y="5749753"/>
            <a:ext cx="2686050" cy="66431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rPr>
              <a:t>liquefy</a:t>
            </a:r>
            <a:endParaRPr lang="en-US" sz="2400" dirty="0">
              <a:solidFill>
                <a:schemeClr val="tx1"/>
              </a:solidFill>
            </a:endParaRPr>
          </a:p>
        </p:txBody>
      </p:sp>
    </p:spTree>
    <p:extLst>
      <p:ext uri="{BB962C8B-B14F-4D97-AF65-F5344CB8AC3E}">
        <p14:creationId xmlns:p14="http://schemas.microsoft.com/office/powerpoint/2010/main" val="517108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5">
                                            <p:bg/>
                                          </p:spTgt>
                                        </p:tgtEl>
                                        <p:attrNameLst>
                                          <p:attrName>style.visibility</p:attrName>
                                        </p:attrNameLst>
                                      </p:cBhvr>
                                      <p:to>
                                        <p:strVal val="visible"/>
                                      </p:to>
                                    </p:set>
                                    <p:anim calcmode="lin" valueType="num">
                                      <p:cBhvr>
                                        <p:cTn id="7" dur="1000" fill="hold"/>
                                        <p:tgtEl>
                                          <p:spTgt spid="5">
                                            <p:bg/>
                                          </p:spTgt>
                                        </p:tgtEl>
                                        <p:attrNameLst>
                                          <p:attrName>ppt_w</p:attrName>
                                        </p:attrNameLst>
                                      </p:cBhvr>
                                      <p:tavLst>
                                        <p:tav tm="0">
                                          <p:val>
                                            <p:fltVal val="0"/>
                                          </p:val>
                                        </p:tav>
                                        <p:tav tm="100000">
                                          <p:val>
                                            <p:strVal val="#ppt_w"/>
                                          </p:val>
                                        </p:tav>
                                      </p:tavLst>
                                    </p:anim>
                                    <p:anim calcmode="lin" valueType="num">
                                      <p:cBhvr>
                                        <p:cTn id="8" dur="1000" fill="hold"/>
                                        <p:tgtEl>
                                          <p:spTgt spid="5">
                                            <p:bg/>
                                          </p:spTgt>
                                        </p:tgtEl>
                                        <p:attrNameLst>
                                          <p:attrName>ppt_h</p:attrName>
                                        </p:attrNameLst>
                                      </p:cBhvr>
                                      <p:tavLst>
                                        <p:tav tm="0">
                                          <p:val>
                                            <p:fltVal val="0"/>
                                          </p:val>
                                        </p:tav>
                                        <p:tav tm="100000">
                                          <p:val>
                                            <p:strVal val="#ppt_h"/>
                                          </p:val>
                                        </p:tav>
                                      </p:tavLst>
                                    </p:anim>
                                    <p:anim calcmode="lin" valueType="num">
                                      <p:cBhvr>
                                        <p:cTn id="9" dur="1000" fill="hold"/>
                                        <p:tgtEl>
                                          <p:spTgt spid="5">
                                            <p:bg/>
                                          </p:spTgt>
                                        </p:tgtEl>
                                        <p:attrNameLst>
                                          <p:attrName>style.rotation</p:attrName>
                                        </p:attrNameLst>
                                      </p:cBhvr>
                                      <p:tavLst>
                                        <p:tav tm="0">
                                          <p:val>
                                            <p:fltVal val="90"/>
                                          </p:val>
                                        </p:tav>
                                        <p:tav tm="100000">
                                          <p:val>
                                            <p:fltVal val="0"/>
                                          </p:val>
                                        </p:tav>
                                      </p:tavLst>
                                    </p:anim>
                                    <p:animEffect transition="in" filter="fade">
                                      <p:cBhvr>
                                        <p:cTn id="10" dur="1000"/>
                                        <p:tgtEl>
                                          <p:spTgt spid="5">
                                            <p:bg/>
                                          </p:spTgt>
                                        </p:tgtEl>
                                      </p:cBhvr>
                                    </p:animEffect>
                                  </p:childTnLst>
                                </p:cTn>
                              </p:par>
                            </p:childTnLst>
                          </p:cTn>
                        </p:par>
                      </p:childTnLst>
                    </p:cTn>
                  </p:par>
                  <p:par>
                    <p:cTn id="11" fill="hold">
                      <p:stCondLst>
                        <p:cond delay="indefinite"/>
                      </p:stCondLst>
                      <p:childTnLst>
                        <p:par>
                          <p:cTn id="12" fill="hold">
                            <p:stCondLst>
                              <p:cond delay="0"/>
                            </p:stCondLst>
                            <p:childTnLst>
                              <p:par>
                                <p:cTn id="13" presetID="42"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fade">
                                      <p:cBhvr>
                                        <p:cTn id="15" dur="1000"/>
                                        <p:tgtEl>
                                          <p:spTgt spid="4"/>
                                        </p:tgtEl>
                                      </p:cBhvr>
                                    </p:animEffect>
                                    <p:anim calcmode="lin" valueType="num">
                                      <p:cBhvr>
                                        <p:cTn id="16" dur="1000" fill="hold"/>
                                        <p:tgtEl>
                                          <p:spTgt spid="4"/>
                                        </p:tgtEl>
                                        <p:attrNameLst>
                                          <p:attrName>ppt_x</p:attrName>
                                        </p:attrNameLst>
                                      </p:cBhvr>
                                      <p:tavLst>
                                        <p:tav tm="0">
                                          <p:val>
                                            <p:strVal val="#ppt_x"/>
                                          </p:val>
                                        </p:tav>
                                        <p:tav tm="100000">
                                          <p:val>
                                            <p:strVal val="#ppt_x"/>
                                          </p:val>
                                        </p:tav>
                                      </p:tavLst>
                                    </p:anim>
                                    <p:anim calcmode="lin" valueType="num">
                                      <p:cBhvr>
                                        <p:cTn id="17"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23" presetClass="entr" presetSubtype="16" fill="hold" nodeType="clickEffect">
                                  <p:stCondLst>
                                    <p:cond delay="0"/>
                                  </p:stCondLst>
                                  <p:childTnLst>
                                    <p:set>
                                      <p:cBhvr>
                                        <p:cTn id="21" dur="1" fill="hold">
                                          <p:stCondLst>
                                            <p:cond delay="0"/>
                                          </p:stCondLst>
                                        </p:cTn>
                                        <p:tgtEl>
                                          <p:spTgt spid="8">
                                            <p:txEl>
                                              <p:pRg st="0" end="0"/>
                                            </p:txEl>
                                          </p:spTgt>
                                        </p:tgtEl>
                                        <p:attrNameLst>
                                          <p:attrName>style.visibility</p:attrName>
                                        </p:attrNameLst>
                                      </p:cBhvr>
                                      <p:to>
                                        <p:strVal val="visible"/>
                                      </p:to>
                                    </p:set>
                                    <p:anim calcmode="lin" valueType="num">
                                      <p:cBhvr>
                                        <p:cTn id="22" dur="500" fill="hold"/>
                                        <p:tgtEl>
                                          <p:spTgt spid="8">
                                            <p:txEl>
                                              <p:pRg st="0" end="0"/>
                                            </p:txEl>
                                          </p:spTgt>
                                        </p:tgtEl>
                                        <p:attrNameLst>
                                          <p:attrName>ppt_w</p:attrName>
                                        </p:attrNameLst>
                                      </p:cBhvr>
                                      <p:tavLst>
                                        <p:tav tm="0">
                                          <p:val>
                                            <p:fltVal val="0"/>
                                          </p:val>
                                        </p:tav>
                                        <p:tav tm="100000">
                                          <p:val>
                                            <p:strVal val="#ppt_w"/>
                                          </p:val>
                                        </p:tav>
                                      </p:tavLst>
                                    </p:anim>
                                    <p:anim calcmode="lin" valueType="num">
                                      <p:cBhvr>
                                        <p:cTn id="23" dur="500" fill="hold"/>
                                        <p:tgtEl>
                                          <p:spTgt spid="8">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24" fill="hold">
                      <p:stCondLst>
                        <p:cond delay="indefinite"/>
                      </p:stCondLst>
                      <p:childTnLst>
                        <p:par>
                          <p:cTn id="25" fill="hold">
                            <p:stCondLst>
                              <p:cond delay="0"/>
                            </p:stCondLst>
                            <p:childTnLst>
                              <p:par>
                                <p:cTn id="26" presetID="31" presetClass="entr" presetSubtype="0" fill="hold" nodeType="clickEffect">
                                  <p:stCondLst>
                                    <p:cond delay="0"/>
                                  </p:stCondLst>
                                  <p:childTnLst>
                                    <p:set>
                                      <p:cBhvr>
                                        <p:cTn id="27" dur="1" fill="hold">
                                          <p:stCondLst>
                                            <p:cond delay="0"/>
                                          </p:stCondLst>
                                        </p:cTn>
                                        <p:tgtEl>
                                          <p:spTgt spid="16"/>
                                        </p:tgtEl>
                                        <p:attrNameLst>
                                          <p:attrName>style.visibility</p:attrName>
                                        </p:attrNameLst>
                                      </p:cBhvr>
                                      <p:to>
                                        <p:strVal val="visible"/>
                                      </p:to>
                                    </p:set>
                                    <p:anim calcmode="lin" valueType="num">
                                      <p:cBhvr>
                                        <p:cTn id="28" dur="1000" fill="hold"/>
                                        <p:tgtEl>
                                          <p:spTgt spid="16"/>
                                        </p:tgtEl>
                                        <p:attrNameLst>
                                          <p:attrName>ppt_w</p:attrName>
                                        </p:attrNameLst>
                                      </p:cBhvr>
                                      <p:tavLst>
                                        <p:tav tm="0">
                                          <p:val>
                                            <p:fltVal val="0"/>
                                          </p:val>
                                        </p:tav>
                                        <p:tav tm="100000">
                                          <p:val>
                                            <p:strVal val="#ppt_w"/>
                                          </p:val>
                                        </p:tav>
                                      </p:tavLst>
                                    </p:anim>
                                    <p:anim calcmode="lin" valueType="num">
                                      <p:cBhvr>
                                        <p:cTn id="29" dur="1000" fill="hold"/>
                                        <p:tgtEl>
                                          <p:spTgt spid="16"/>
                                        </p:tgtEl>
                                        <p:attrNameLst>
                                          <p:attrName>ppt_h</p:attrName>
                                        </p:attrNameLst>
                                      </p:cBhvr>
                                      <p:tavLst>
                                        <p:tav tm="0">
                                          <p:val>
                                            <p:fltVal val="0"/>
                                          </p:val>
                                        </p:tav>
                                        <p:tav tm="100000">
                                          <p:val>
                                            <p:strVal val="#ppt_h"/>
                                          </p:val>
                                        </p:tav>
                                      </p:tavLst>
                                    </p:anim>
                                    <p:anim calcmode="lin" valueType="num">
                                      <p:cBhvr>
                                        <p:cTn id="30" dur="1000" fill="hold"/>
                                        <p:tgtEl>
                                          <p:spTgt spid="16"/>
                                        </p:tgtEl>
                                        <p:attrNameLst>
                                          <p:attrName>style.rotation</p:attrName>
                                        </p:attrNameLst>
                                      </p:cBhvr>
                                      <p:tavLst>
                                        <p:tav tm="0">
                                          <p:val>
                                            <p:fltVal val="90"/>
                                          </p:val>
                                        </p:tav>
                                        <p:tav tm="100000">
                                          <p:val>
                                            <p:fltVal val="0"/>
                                          </p:val>
                                        </p:tav>
                                      </p:tavLst>
                                    </p:anim>
                                    <p:animEffect transition="in" filter="fade">
                                      <p:cBhvr>
                                        <p:cTn id="31" dur="1000"/>
                                        <p:tgtEl>
                                          <p:spTgt spid="16"/>
                                        </p:tgtEl>
                                      </p:cBhvr>
                                    </p:animEffect>
                                  </p:childTnLst>
                                </p:cTn>
                              </p:par>
                            </p:childTnLst>
                          </p:cTn>
                        </p:par>
                      </p:childTnLst>
                    </p:cTn>
                  </p:par>
                  <p:par>
                    <p:cTn id="32" fill="hold">
                      <p:stCondLst>
                        <p:cond delay="indefinite"/>
                      </p:stCondLst>
                      <p:childTnLst>
                        <p:par>
                          <p:cTn id="33" fill="hold">
                            <p:stCondLst>
                              <p:cond delay="0"/>
                            </p:stCondLst>
                            <p:childTnLst>
                              <p:par>
                                <p:cTn id="34" presetID="23" presetClass="entr" presetSubtype="16" fill="hold" nodeType="clickEffect">
                                  <p:stCondLst>
                                    <p:cond delay="0"/>
                                  </p:stCondLst>
                                  <p:childTnLst>
                                    <p:set>
                                      <p:cBhvr>
                                        <p:cTn id="35" dur="1" fill="hold">
                                          <p:stCondLst>
                                            <p:cond delay="0"/>
                                          </p:stCondLst>
                                        </p:cTn>
                                        <p:tgtEl>
                                          <p:spTgt spid="3">
                                            <p:txEl>
                                              <p:pRg st="0" end="0"/>
                                            </p:txEl>
                                          </p:spTgt>
                                        </p:tgtEl>
                                        <p:attrNameLst>
                                          <p:attrName>style.visibility</p:attrName>
                                        </p:attrNameLst>
                                      </p:cBhvr>
                                      <p:to>
                                        <p:strVal val="visible"/>
                                      </p:to>
                                    </p:set>
                                    <p:anim calcmode="lin" valueType="num">
                                      <p:cBhvr>
                                        <p:cTn id="36"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37" dur="500" fill="hold"/>
                                        <p:tgtEl>
                                          <p:spTgt spid="3">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38" fill="hold">
                      <p:stCondLst>
                        <p:cond delay="indefinite"/>
                      </p:stCondLst>
                      <p:childTnLst>
                        <p:par>
                          <p:cTn id="39" fill="hold">
                            <p:stCondLst>
                              <p:cond delay="0"/>
                            </p:stCondLst>
                            <p:childTnLst>
                              <p:par>
                                <p:cTn id="40" presetID="23" presetClass="entr" presetSubtype="16" fill="hold" nodeType="clickEffect">
                                  <p:stCondLst>
                                    <p:cond delay="0"/>
                                  </p:stCondLst>
                                  <p:childTnLst>
                                    <p:set>
                                      <p:cBhvr>
                                        <p:cTn id="41" dur="1" fill="hold">
                                          <p:stCondLst>
                                            <p:cond delay="0"/>
                                          </p:stCondLst>
                                        </p:cTn>
                                        <p:tgtEl>
                                          <p:spTgt spid="10">
                                            <p:txEl>
                                              <p:pRg st="0" end="0"/>
                                            </p:txEl>
                                          </p:spTgt>
                                        </p:tgtEl>
                                        <p:attrNameLst>
                                          <p:attrName>style.visibility</p:attrName>
                                        </p:attrNameLst>
                                      </p:cBhvr>
                                      <p:to>
                                        <p:strVal val="visible"/>
                                      </p:to>
                                    </p:set>
                                    <p:anim calcmode="lin" valueType="num">
                                      <p:cBhvr>
                                        <p:cTn id="42" dur="500" fill="hold"/>
                                        <p:tgtEl>
                                          <p:spTgt spid="10">
                                            <p:txEl>
                                              <p:pRg st="0" end="0"/>
                                            </p:txEl>
                                          </p:spTgt>
                                        </p:tgtEl>
                                        <p:attrNameLst>
                                          <p:attrName>ppt_w</p:attrName>
                                        </p:attrNameLst>
                                      </p:cBhvr>
                                      <p:tavLst>
                                        <p:tav tm="0">
                                          <p:val>
                                            <p:fltVal val="0"/>
                                          </p:val>
                                        </p:tav>
                                        <p:tav tm="100000">
                                          <p:val>
                                            <p:strVal val="#ppt_w"/>
                                          </p:val>
                                        </p:tav>
                                      </p:tavLst>
                                    </p:anim>
                                    <p:anim calcmode="lin" valueType="num">
                                      <p:cBhvr>
                                        <p:cTn id="43" dur="500" fill="hold"/>
                                        <p:tgtEl>
                                          <p:spTgt spid="10">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44" fill="hold">
                      <p:stCondLst>
                        <p:cond delay="indefinite"/>
                      </p:stCondLst>
                      <p:childTnLst>
                        <p:par>
                          <p:cTn id="45" fill="hold">
                            <p:stCondLst>
                              <p:cond delay="0"/>
                            </p:stCondLst>
                            <p:childTnLst>
                              <p:par>
                                <p:cTn id="46" presetID="31" presetClass="entr" presetSubtype="0" fill="hold" nodeType="clickEffect">
                                  <p:stCondLst>
                                    <p:cond delay="0"/>
                                  </p:stCondLst>
                                  <p:childTnLst>
                                    <p:set>
                                      <p:cBhvr>
                                        <p:cTn id="47" dur="1" fill="hold">
                                          <p:stCondLst>
                                            <p:cond delay="0"/>
                                          </p:stCondLst>
                                        </p:cTn>
                                        <p:tgtEl>
                                          <p:spTgt spid="17"/>
                                        </p:tgtEl>
                                        <p:attrNameLst>
                                          <p:attrName>style.visibility</p:attrName>
                                        </p:attrNameLst>
                                      </p:cBhvr>
                                      <p:to>
                                        <p:strVal val="visible"/>
                                      </p:to>
                                    </p:set>
                                    <p:anim calcmode="lin" valueType="num">
                                      <p:cBhvr>
                                        <p:cTn id="48" dur="1000" fill="hold"/>
                                        <p:tgtEl>
                                          <p:spTgt spid="17"/>
                                        </p:tgtEl>
                                        <p:attrNameLst>
                                          <p:attrName>ppt_w</p:attrName>
                                        </p:attrNameLst>
                                      </p:cBhvr>
                                      <p:tavLst>
                                        <p:tav tm="0">
                                          <p:val>
                                            <p:fltVal val="0"/>
                                          </p:val>
                                        </p:tav>
                                        <p:tav tm="100000">
                                          <p:val>
                                            <p:strVal val="#ppt_w"/>
                                          </p:val>
                                        </p:tav>
                                      </p:tavLst>
                                    </p:anim>
                                    <p:anim calcmode="lin" valueType="num">
                                      <p:cBhvr>
                                        <p:cTn id="49" dur="1000" fill="hold"/>
                                        <p:tgtEl>
                                          <p:spTgt spid="17"/>
                                        </p:tgtEl>
                                        <p:attrNameLst>
                                          <p:attrName>ppt_h</p:attrName>
                                        </p:attrNameLst>
                                      </p:cBhvr>
                                      <p:tavLst>
                                        <p:tav tm="0">
                                          <p:val>
                                            <p:fltVal val="0"/>
                                          </p:val>
                                        </p:tav>
                                        <p:tav tm="100000">
                                          <p:val>
                                            <p:strVal val="#ppt_h"/>
                                          </p:val>
                                        </p:tav>
                                      </p:tavLst>
                                    </p:anim>
                                    <p:anim calcmode="lin" valueType="num">
                                      <p:cBhvr>
                                        <p:cTn id="50" dur="1000" fill="hold"/>
                                        <p:tgtEl>
                                          <p:spTgt spid="17"/>
                                        </p:tgtEl>
                                        <p:attrNameLst>
                                          <p:attrName>style.rotation</p:attrName>
                                        </p:attrNameLst>
                                      </p:cBhvr>
                                      <p:tavLst>
                                        <p:tav tm="0">
                                          <p:val>
                                            <p:fltVal val="90"/>
                                          </p:val>
                                        </p:tav>
                                        <p:tav tm="100000">
                                          <p:val>
                                            <p:fltVal val="0"/>
                                          </p:val>
                                        </p:tav>
                                      </p:tavLst>
                                    </p:anim>
                                    <p:animEffect transition="in" filter="fade">
                                      <p:cBhvr>
                                        <p:cTn id="51" dur="1000"/>
                                        <p:tgtEl>
                                          <p:spTgt spid="17"/>
                                        </p:tgtEl>
                                      </p:cBhvr>
                                    </p:animEffect>
                                  </p:childTnLst>
                                </p:cTn>
                              </p:par>
                            </p:childTnLst>
                          </p:cTn>
                        </p:par>
                      </p:childTnLst>
                    </p:cTn>
                  </p:par>
                  <p:par>
                    <p:cTn id="52" fill="hold">
                      <p:stCondLst>
                        <p:cond delay="indefinite"/>
                      </p:stCondLst>
                      <p:childTnLst>
                        <p:par>
                          <p:cTn id="53" fill="hold">
                            <p:stCondLst>
                              <p:cond delay="0"/>
                            </p:stCondLst>
                            <p:childTnLst>
                              <p:par>
                                <p:cTn id="54" presetID="23" presetClass="entr" presetSubtype="16" fill="hold" nodeType="clickEffect">
                                  <p:stCondLst>
                                    <p:cond delay="0"/>
                                  </p:stCondLst>
                                  <p:childTnLst>
                                    <p:set>
                                      <p:cBhvr>
                                        <p:cTn id="55" dur="1" fill="hold">
                                          <p:stCondLst>
                                            <p:cond delay="0"/>
                                          </p:stCondLst>
                                        </p:cTn>
                                        <p:tgtEl>
                                          <p:spTgt spid="6">
                                            <p:txEl>
                                              <p:pRg st="0" end="0"/>
                                            </p:txEl>
                                          </p:spTgt>
                                        </p:tgtEl>
                                        <p:attrNameLst>
                                          <p:attrName>style.visibility</p:attrName>
                                        </p:attrNameLst>
                                      </p:cBhvr>
                                      <p:to>
                                        <p:strVal val="visible"/>
                                      </p:to>
                                    </p:set>
                                    <p:anim calcmode="lin" valueType="num">
                                      <p:cBhvr>
                                        <p:cTn id="56" dur="500" fill="hold"/>
                                        <p:tgtEl>
                                          <p:spTgt spid="6">
                                            <p:txEl>
                                              <p:pRg st="0" end="0"/>
                                            </p:txEl>
                                          </p:spTgt>
                                        </p:tgtEl>
                                        <p:attrNameLst>
                                          <p:attrName>ppt_w</p:attrName>
                                        </p:attrNameLst>
                                      </p:cBhvr>
                                      <p:tavLst>
                                        <p:tav tm="0">
                                          <p:val>
                                            <p:fltVal val="0"/>
                                          </p:val>
                                        </p:tav>
                                        <p:tav tm="100000">
                                          <p:val>
                                            <p:strVal val="#ppt_w"/>
                                          </p:val>
                                        </p:tav>
                                      </p:tavLst>
                                    </p:anim>
                                    <p:anim calcmode="lin" valueType="num">
                                      <p:cBhvr>
                                        <p:cTn id="57" dur="500" fill="hold"/>
                                        <p:tgtEl>
                                          <p:spTgt spid="6">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58" fill="hold">
                      <p:stCondLst>
                        <p:cond delay="indefinite"/>
                      </p:stCondLst>
                      <p:childTnLst>
                        <p:par>
                          <p:cTn id="59" fill="hold">
                            <p:stCondLst>
                              <p:cond delay="0"/>
                            </p:stCondLst>
                            <p:childTnLst>
                              <p:par>
                                <p:cTn id="60" presetID="23" presetClass="entr" presetSubtype="16" fill="hold" nodeType="clickEffect">
                                  <p:stCondLst>
                                    <p:cond delay="0"/>
                                  </p:stCondLst>
                                  <p:childTnLst>
                                    <p:set>
                                      <p:cBhvr>
                                        <p:cTn id="61" dur="1" fill="hold">
                                          <p:stCondLst>
                                            <p:cond delay="0"/>
                                          </p:stCondLst>
                                        </p:cTn>
                                        <p:tgtEl>
                                          <p:spTgt spid="12">
                                            <p:txEl>
                                              <p:pRg st="0" end="0"/>
                                            </p:txEl>
                                          </p:spTgt>
                                        </p:tgtEl>
                                        <p:attrNameLst>
                                          <p:attrName>style.visibility</p:attrName>
                                        </p:attrNameLst>
                                      </p:cBhvr>
                                      <p:to>
                                        <p:strVal val="visible"/>
                                      </p:to>
                                    </p:set>
                                    <p:anim calcmode="lin" valueType="num">
                                      <p:cBhvr>
                                        <p:cTn id="62" dur="500" fill="hold"/>
                                        <p:tgtEl>
                                          <p:spTgt spid="12">
                                            <p:txEl>
                                              <p:pRg st="0" end="0"/>
                                            </p:txEl>
                                          </p:spTgt>
                                        </p:tgtEl>
                                        <p:attrNameLst>
                                          <p:attrName>ppt_w</p:attrName>
                                        </p:attrNameLst>
                                      </p:cBhvr>
                                      <p:tavLst>
                                        <p:tav tm="0">
                                          <p:val>
                                            <p:fltVal val="0"/>
                                          </p:val>
                                        </p:tav>
                                        <p:tav tm="100000">
                                          <p:val>
                                            <p:strVal val="#ppt_w"/>
                                          </p:val>
                                        </p:tav>
                                      </p:tavLst>
                                    </p:anim>
                                    <p:anim calcmode="lin" valueType="num">
                                      <p:cBhvr>
                                        <p:cTn id="63" dur="500" fill="hold"/>
                                        <p:tgtEl>
                                          <p:spTgt spid="12">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64" fill="hold">
                      <p:stCondLst>
                        <p:cond delay="indefinite"/>
                      </p:stCondLst>
                      <p:childTnLst>
                        <p:par>
                          <p:cTn id="65" fill="hold">
                            <p:stCondLst>
                              <p:cond delay="0"/>
                            </p:stCondLst>
                            <p:childTnLst>
                              <p:par>
                                <p:cTn id="66" presetID="31" presetClass="entr" presetSubtype="0" fill="hold" nodeType="clickEffect">
                                  <p:stCondLst>
                                    <p:cond delay="0"/>
                                  </p:stCondLst>
                                  <p:childTnLst>
                                    <p:set>
                                      <p:cBhvr>
                                        <p:cTn id="67" dur="1" fill="hold">
                                          <p:stCondLst>
                                            <p:cond delay="0"/>
                                          </p:stCondLst>
                                        </p:cTn>
                                        <p:tgtEl>
                                          <p:spTgt spid="2"/>
                                        </p:tgtEl>
                                        <p:attrNameLst>
                                          <p:attrName>style.visibility</p:attrName>
                                        </p:attrNameLst>
                                      </p:cBhvr>
                                      <p:to>
                                        <p:strVal val="visible"/>
                                      </p:to>
                                    </p:set>
                                    <p:anim calcmode="lin" valueType="num">
                                      <p:cBhvr>
                                        <p:cTn id="68" dur="1000" fill="hold"/>
                                        <p:tgtEl>
                                          <p:spTgt spid="2"/>
                                        </p:tgtEl>
                                        <p:attrNameLst>
                                          <p:attrName>ppt_w</p:attrName>
                                        </p:attrNameLst>
                                      </p:cBhvr>
                                      <p:tavLst>
                                        <p:tav tm="0">
                                          <p:val>
                                            <p:fltVal val="0"/>
                                          </p:val>
                                        </p:tav>
                                        <p:tav tm="100000">
                                          <p:val>
                                            <p:strVal val="#ppt_w"/>
                                          </p:val>
                                        </p:tav>
                                      </p:tavLst>
                                    </p:anim>
                                    <p:anim calcmode="lin" valueType="num">
                                      <p:cBhvr>
                                        <p:cTn id="69" dur="1000" fill="hold"/>
                                        <p:tgtEl>
                                          <p:spTgt spid="2"/>
                                        </p:tgtEl>
                                        <p:attrNameLst>
                                          <p:attrName>ppt_h</p:attrName>
                                        </p:attrNameLst>
                                      </p:cBhvr>
                                      <p:tavLst>
                                        <p:tav tm="0">
                                          <p:val>
                                            <p:fltVal val="0"/>
                                          </p:val>
                                        </p:tav>
                                        <p:tav tm="100000">
                                          <p:val>
                                            <p:strVal val="#ppt_h"/>
                                          </p:val>
                                        </p:tav>
                                      </p:tavLst>
                                    </p:anim>
                                    <p:anim calcmode="lin" valueType="num">
                                      <p:cBhvr>
                                        <p:cTn id="70" dur="1000" fill="hold"/>
                                        <p:tgtEl>
                                          <p:spTgt spid="2"/>
                                        </p:tgtEl>
                                        <p:attrNameLst>
                                          <p:attrName>style.rotation</p:attrName>
                                        </p:attrNameLst>
                                      </p:cBhvr>
                                      <p:tavLst>
                                        <p:tav tm="0">
                                          <p:val>
                                            <p:fltVal val="90"/>
                                          </p:val>
                                        </p:tav>
                                        <p:tav tm="100000">
                                          <p:val>
                                            <p:fltVal val="0"/>
                                          </p:val>
                                        </p:tav>
                                      </p:tavLst>
                                    </p:anim>
                                    <p:animEffect transition="in" filter="fade">
                                      <p:cBhvr>
                                        <p:cTn id="71" dur="1000"/>
                                        <p:tgtEl>
                                          <p:spTgt spid="2"/>
                                        </p:tgtEl>
                                      </p:cBhvr>
                                    </p:animEffect>
                                  </p:childTnLst>
                                </p:cTn>
                              </p:par>
                            </p:childTnLst>
                          </p:cTn>
                        </p:par>
                      </p:childTnLst>
                    </p:cTn>
                  </p:par>
                  <p:par>
                    <p:cTn id="72" fill="hold">
                      <p:stCondLst>
                        <p:cond delay="indefinite"/>
                      </p:stCondLst>
                      <p:childTnLst>
                        <p:par>
                          <p:cTn id="73" fill="hold">
                            <p:stCondLst>
                              <p:cond delay="0"/>
                            </p:stCondLst>
                            <p:childTnLst>
                              <p:par>
                                <p:cTn id="74" presetID="23" presetClass="entr" presetSubtype="16" fill="hold" nodeType="clickEffect">
                                  <p:stCondLst>
                                    <p:cond delay="0"/>
                                  </p:stCondLst>
                                  <p:childTnLst>
                                    <p:set>
                                      <p:cBhvr>
                                        <p:cTn id="75" dur="1" fill="hold">
                                          <p:stCondLst>
                                            <p:cond delay="0"/>
                                          </p:stCondLst>
                                        </p:cTn>
                                        <p:tgtEl>
                                          <p:spTgt spid="7">
                                            <p:txEl>
                                              <p:pRg st="0" end="0"/>
                                            </p:txEl>
                                          </p:spTgt>
                                        </p:tgtEl>
                                        <p:attrNameLst>
                                          <p:attrName>style.visibility</p:attrName>
                                        </p:attrNameLst>
                                      </p:cBhvr>
                                      <p:to>
                                        <p:strVal val="visible"/>
                                      </p:to>
                                    </p:set>
                                    <p:anim calcmode="lin" valueType="num">
                                      <p:cBhvr>
                                        <p:cTn id="76" dur="500" fill="hold"/>
                                        <p:tgtEl>
                                          <p:spTgt spid="7">
                                            <p:txEl>
                                              <p:pRg st="0" end="0"/>
                                            </p:txEl>
                                          </p:spTgt>
                                        </p:tgtEl>
                                        <p:attrNameLst>
                                          <p:attrName>ppt_w</p:attrName>
                                        </p:attrNameLst>
                                      </p:cBhvr>
                                      <p:tavLst>
                                        <p:tav tm="0">
                                          <p:val>
                                            <p:fltVal val="0"/>
                                          </p:val>
                                        </p:tav>
                                        <p:tav tm="100000">
                                          <p:val>
                                            <p:strVal val="#ppt_w"/>
                                          </p:val>
                                        </p:tav>
                                      </p:tavLst>
                                    </p:anim>
                                    <p:anim calcmode="lin" valueType="num">
                                      <p:cBhvr>
                                        <p:cTn id="77" dur="500" fill="hold"/>
                                        <p:tgtEl>
                                          <p:spTgt spid="7">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78" fill="hold">
                      <p:stCondLst>
                        <p:cond delay="indefinite"/>
                      </p:stCondLst>
                      <p:childTnLst>
                        <p:par>
                          <p:cTn id="79" fill="hold">
                            <p:stCondLst>
                              <p:cond delay="0"/>
                            </p:stCondLst>
                            <p:childTnLst>
                              <p:par>
                                <p:cTn id="80" presetID="23" presetClass="entr" presetSubtype="16" fill="hold" nodeType="clickEffect">
                                  <p:stCondLst>
                                    <p:cond delay="0"/>
                                  </p:stCondLst>
                                  <p:childTnLst>
                                    <p:set>
                                      <p:cBhvr>
                                        <p:cTn id="81" dur="1" fill="hold">
                                          <p:stCondLst>
                                            <p:cond delay="0"/>
                                          </p:stCondLst>
                                        </p:cTn>
                                        <p:tgtEl>
                                          <p:spTgt spid="14">
                                            <p:txEl>
                                              <p:pRg st="0" end="0"/>
                                            </p:txEl>
                                          </p:spTgt>
                                        </p:tgtEl>
                                        <p:attrNameLst>
                                          <p:attrName>style.visibility</p:attrName>
                                        </p:attrNameLst>
                                      </p:cBhvr>
                                      <p:to>
                                        <p:strVal val="visible"/>
                                      </p:to>
                                    </p:set>
                                    <p:anim calcmode="lin" valueType="num">
                                      <p:cBhvr>
                                        <p:cTn id="82" dur="500" fill="hold"/>
                                        <p:tgtEl>
                                          <p:spTgt spid="14">
                                            <p:txEl>
                                              <p:pRg st="0" end="0"/>
                                            </p:txEl>
                                          </p:spTgt>
                                        </p:tgtEl>
                                        <p:attrNameLst>
                                          <p:attrName>ppt_w</p:attrName>
                                        </p:attrNameLst>
                                      </p:cBhvr>
                                      <p:tavLst>
                                        <p:tav tm="0">
                                          <p:val>
                                            <p:fltVal val="0"/>
                                          </p:val>
                                        </p:tav>
                                        <p:tav tm="100000">
                                          <p:val>
                                            <p:strVal val="#ppt_w"/>
                                          </p:val>
                                        </p:tav>
                                      </p:tavLst>
                                    </p:anim>
                                    <p:anim calcmode="lin" valueType="num">
                                      <p:cBhvr>
                                        <p:cTn id="83" dur="500" fill="hold"/>
                                        <p:tgtEl>
                                          <p:spTgt spid="14">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84" fill="hold">
                      <p:stCondLst>
                        <p:cond delay="indefinite"/>
                      </p:stCondLst>
                      <p:childTnLst>
                        <p:par>
                          <p:cTn id="85" fill="hold">
                            <p:stCondLst>
                              <p:cond delay="0"/>
                            </p:stCondLst>
                            <p:childTnLst>
                              <p:par>
                                <p:cTn id="86" presetID="31" presetClass="entr" presetSubtype="0" fill="hold" nodeType="clickEffect">
                                  <p:stCondLst>
                                    <p:cond delay="0"/>
                                  </p:stCondLst>
                                  <p:childTnLst>
                                    <p:set>
                                      <p:cBhvr>
                                        <p:cTn id="87" dur="1" fill="hold">
                                          <p:stCondLst>
                                            <p:cond delay="0"/>
                                          </p:stCondLst>
                                        </p:cTn>
                                        <p:tgtEl>
                                          <p:spTgt spid="19"/>
                                        </p:tgtEl>
                                        <p:attrNameLst>
                                          <p:attrName>style.visibility</p:attrName>
                                        </p:attrNameLst>
                                      </p:cBhvr>
                                      <p:to>
                                        <p:strVal val="visible"/>
                                      </p:to>
                                    </p:set>
                                    <p:anim calcmode="lin" valueType="num">
                                      <p:cBhvr>
                                        <p:cTn id="88" dur="1000" fill="hold"/>
                                        <p:tgtEl>
                                          <p:spTgt spid="19"/>
                                        </p:tgtEl>
                                        <p:attrNameLst>
                                          <p:attrName>ppt_w</p:attrName>
                                        </p:attrNameLst>
                                      </p:cBhvr>
                                      <p:tavLst>
                                        <p:tav tm="0">
                                          <p:val>
                                            <p:fltVal val="0"/>
                                          </p:val>
                                        </p:tav>
                                        <p:tav tm="100000">
                                          <p:val>
                                            <p:strVal val="#ppt_w"/>
                                          </p:val>
                                        </p:tav>
                                      </p:tavLst>
                                    </p:anim>
                                    <p:anim calcmode="lin" valueType="num">
                                      <p:cBhvr>
                                        <p:cTn id="89" dur="1000" fill="hold"/>
                                        <p:tgtEl>
                                          <p:spTgt spid="19"/>
                                        </p:tgtEl>
                                        <p:attrNameLst>
                                          <p:attrName>ppt_h</p:attrName>
                                        </p:attrNameLst>
                                      </p:cBhvr>
                                      <p:tavLst>
                                        <p:tav tm="0">
                                          <p:val>
                                            <p:fltVal val="0"/>
                                          </p:val>
                                        </p:tav>
                                        <p:tav tm="100000">
                                          <p:val>
                                            <p:strVal val="#ppt_h"/>
                                          </p:val>
                                        </p:tav>
                                      </p:tavLst>
                                    </p:anim>
                                    <p:anim calcmode="lin" valueType="num">
                                      <p:cBhvr>
                                        <p:cTn id="90" dur="1000" fill="hold"/>
                                        <p:tgtEl>
                                          <p:spTgt spid="19"/>
                                        </p:tgtEl>
                                        <p:attrNameLst>
                                          <p:attrName>style.rotation</p:attrName>
                                        </p:attrNameLst>
                                      </p:cBhvr>
                                      <p:tavLst>
                                        <p:tav tm="0">
                                          <p:val>
                                            <p:fltVal val="90"/>
                                          </p:val>
                                        </p:tav>
                                        <p:tav tm="100000">
                                          <p:val>
                                            <p:fltVal val="0"/>
                                          </p:val>
                                        </p:tav>
                                      </p:tavLst>
                                    </p:anim>
                                    <p:animEffect transition="in" filter="fade">
                                      <p:cBhvr>
                                        <p:cTn id="91" dur="1000"/>
                                        <p:tgtEl>
                                          <p:spTgt spid="19"/>
                                        </p:tgtEl>
                                      </p:cBhvr>
                                    </p:animEffect>
                                  </p:childTnLst>
                                </p:cTn>
                              </p:par>
                            </p:childTnLst>
                          </p:cTn>
                        </p:par>
                      </p:childTnLst>
                    </p:cTn>
                  </p:par>
                  <p:par>
                    <p:cTn id="92" fill="hold">
                      <p:stCondLst>
                        <p:cond delay="indefinite"/>
                      </p:stCondLst>
                      <p:childTnLst>
                        <p:par>
                          <p:cTn id="93" fill="hold">
                            <p:stCondLst>
                              <p:cond delay="0"/>
                            </p:stCondLst>
                            <p:childTnLst>
                              <p:par>
                                <p:cTn id="94" presetID="23" presetClass="entr" presetSubtype="16" fill="hold" nodeType="clickEffect">
                                  <p:stCondLst>
                                    <p:cond delay="0"/>
                                  </p:stCondLst>
                                  <p:childTnLst>
                                    <p:set>
                                      <p:cBhvr>
                                        <p:cTn id="95" dur="1" fill="hold">
                                          <p:stCondLst>
                                            <p:cond delay="0"/>
                                          </p:stCondLst>
                                        </p:cTn>
                                        <p:tgtEl>
                                          <p:spTgt spid="21">
                                            <p:txEl>
                                              <p:pRg st="0" end="0"/>
                                            </p:txEl>
                                          </p:spTgt>
                                        </p:tgtEl>
                                        <p:attrNameLst>
                                          <p:attrName>style.visibility</p:attrName>
                                        </p:attrNameLst>
                                      </p:cBhvr>
                                      <p:to>
                                        <p:strVal val="visible"/>
                                      </p:to>
                                    </p:set>
                                    <p:anim calcmode="lin" valueType="num">
                                      <p:cBhvr>
                                        <p:cTn id="96" dur="500" fill="hold"/>
                                        <p:tgtEl>
                                          <p:spTgt spid="21">
                                            <p:txEl>
                                              <p:pRg st="0" end="0"/>
                                            </p:txEl>
                                          </p:spTgt>
                                        </p:tgtEl>
                                        <p:attrNameLst>
                                          <p:attrName>ppt_w</p:attrName>
                                        </p:attrNameLst>
                                      </p:cBhvr>
                                      <p:tavLst>
                                        <p:tav tm="0">
                                          <p:val>
                                            <p:fltVal val="0"/>
                                          </p:val>
                                        </p:tav>
                                        <p:tav tm="100000">
                                          <p:val>
                                            <p:strVal val="#ppt_w"/>
                                          </p:val>
                                        </p:tav>
                                      </p:tavLst>
                                    </p:anim>
                                    <p:anim calcmode="lin" valueType="num">
                                      <p:cBhvr>
                                        <p:cTn id="97" dur="500" fill="hold"/>
                                        <p:tgtEl>
                                          <p:spTgt spid="21">
                                            <p:txEl>
                                              <p:pRg st="0" end="0"/>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animBg="1"/>
      <p:bldP spid="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2" name="Rectangle 1"/>
          <p:cNvSpPr/>
          <p:nvPr/>
        </p:nvSpPr>
        <p:spPr>
          <a:xfrm>
            <a:off x="8427452" y="4255539"/>
            <a:ext cx="2220518" cy="59293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r>
              <a:rPr lang="en-US" sz="2000" b="1" dirty="0" smtClean="0">
                <a:solidFill>
                  <a:schemeClr val="tx1"/>
                </a:solidFill>
              </a:rPr>
              <a:t>Loss of soil</a:t>
            </a:r>
            <a:endParaRPr lang="en-US" sz="2000" b="1" dirty="0">
              <a:solidFill>
                <a:schemeClr val="tx1"/>
              </a:solidFill>
            </a:endParaRPr>
          </a:p>
        </p:txBody>
      </p:sp>
      <p:sp>
        <p:nvSpPr>
          <p:cNvPr id="3" name="Rectangle 2"/>
          <p:cNvSpPr/>
          <p:nvPr/>
        </p:nvSpPr>
        <p:spPr>
          <a:xfrm>
            <a:off x="8427452" y="1358289"/>
            <a:ext cx="2220517" cy="64449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r>
              <a:rPr lang="en-US" sz="2400" b="1" dirty="0" smtClean="0">
                <a:solidFill>
                  <a:schemeClr val="tx1"/>
                </a:solidFill>
              </a:rPr>
              <a:t>release</a:t>
            </a:r>
            <a:endParaRPr lang="en-US" sz="2400" b="1" dirty="0">
              <a:solidFill>
                <a:schemeClr val="tx1"/>
              </a:solidFill>
            </a:endParaRPr>
          </a:p>
        </p:txBody>
      </p:sp>
      <p:sp>
        <p:nvSpPr>
          <p:cNvPr id="12" name="Rectangle 11"/>
          <p:cNvSpPr/>
          <p:nvPr/>
        </p:nvSpPr>
        <p:spPr>
          <a:xfrm>
            <a:off x="787598" y="2752038"/>
            <a:ext cx="2239179" cy="59293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solidFill>
                  <a:schemeClr val="tx1"/>
                </a:solidFill>
              </a:rPr>
              <a:t>drought</a:t>
            </a:r>
            <a:endParaRPr lang="en-US" sz="2400" b="1" dirty="0">
              <a:solidFill>
                <a:schemeClr val="tx1"/>
              </a:solidFill>
            </a:endParaRPr>
          </a:p>
        </p:txBody>
      </p:sp>
      <p:sp>
        <p:nvSpPr>
          <p:cNvPr id="13" name="Rectangle 12"/>
          <p:cNvSpPr/>
          <p:nvPr/>
        </p:nvSpPr>
        <p:spPr>
          <a:xfrm>
            <a:off x="787598" y="4255539"/>
            <a:ext cx="2239179" cy="59293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solidFill>
                  <a:schemeClr val="tx1"/>
                </a:solidFill>
              </a:rPr>
              <a:t>erosion</a:t>
            </a:r>
            <a:endParaRPr lang="en-US" sz="2400" b="1" dirty="0">
              <a:solidFill>
                <a:schemeClr val="tx1"/>
              </a:solidFill>
            </a:endParaRPr>
          </a:p>
        </p:txBody>
      </p:sp>
      <p:sp>
        <p:nvSpPr>
          <p:cNvPr id="14" name="Rectangle 13"/>
          <p:cNvSpPr/>
          <p:nvPr/>
        </p:nvSpPr>
        <p:spPr>
          <a:xfrm>
            <a:off x="787598" y="5795112"/>
            <a:ext cx="2239179" cy="59293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solidFill>
                  <a:schemeClr val="tx1"/>
                </a:solidFill>
              </a:rPr>
              <a:t>ocean</a:t>
            </a:r>
            <a:endParaRPr lang="en-US" sz="2400" b="1" dirty="0">
              <a:solidFill>
                <a:schemeClr val="tx1"/>
              </a:solidFill>
            </a:endParaRPr>
          </a:p>
        </p:txBody>
      </p:sp>
      <p:sp>
        <p:nvSpPr>
          <p:cNvPr id="15" name="Rectangle 14"/>
          <p:cNvSpPr/>
          <p:nvPr/>
        </p:nvSpPr>
        <p:spPr>
          <a:xfrm>
            <a:off x="8427454" y="2762663"/>
            <a:ext cx="2345322" cy="58230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rPr>
              <a:t>Scarcity of water</a:t>
            </a:r>
            <a:endParaRPr lang="en-US" sz="2400" dirty="0">
              <a:solidFill>
                <a:schemeClr val="tx1"/>
              </a:solidFill>
            </a:endParaRPr>
          </a:p>
        </p:txBody>
      </p:sp>
      <p:sp>
        <p:nvSpPr>
          <p:cNvPr id="16" name="Rectangle 15"/>
          <p:cNvSpPr/>
          <p:nvPr/>
        </p:nvSpPr>
        <p:spPr>
          <a:xfrm>
            <a:off x="787598" y="1358289"/>
            <a:ext cx="2239180" cy="59293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solidFill>
                  <a:schemeClr val="tx1"/>
                </a:solidFill>
              </a:rPr>
              <a:t>emission</a:t>
            </a:r>
            <a:endParaRPr lang="en-US" sz="2400" b="1" dirty="0">
              <a:solidFill>
                <a:schemeClr val="tx1"/>
              </a:solidFill>
            </a:endParaRPr>
          </a:p>
        </p:txBody>
      </p:sp>
      <p:sp>
        <p:nvSpPr>
          <p:cNvPr id="17" name="Rectangle 16"/>
          <p:cNvSpPr/>
          <p:nvPr/>
        </p:nvSpPr>
        <p:spPr>
          <a:xfrm>
            <a:off x="8427452" y="5795112"/>
            <a:ext cx="2137962" cy="58017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r>
              <a:rPr lang="en-US" sz="2400" b="1" dirty="0" smtClean="0">
                <a:solidFill>
                  <a:schemeClr val="tx1"/>
                </a:solidFill>
              </a:rPr>
              <a:t>Deep-sea</a:t>
            </a:r>
            <a:endParaRPr lang="en-US" sz="2400" b="1" dirty="0">
              <a:solidFill>
                <a:schemeClr val="tx1"/>
              </a:solidFill>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64793" y="1014199"/>
            <a:ext cx="2619375" cy="1281112"/>
          </a:xfrm>
          <a:prstGeom prst="rect">
            <a:avLst/>
          </a:prstGeom>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64793" y="2393157"/>
            <a:ext cx="2619375" cy="1310694"/>
          </a:xfrm>
          <a:prstGeom prst="rect">
            <a:avLst/>
          </a:prstGeom>
        </p:spPr>
      </p:pic>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036218" y="3899543"/>
            <a:ext cx="2647950" cy="1304924"/>
          </a:xfrm>
          <a:prstGeom prst="rect">
            <a:avLst/>
          </a:prstGeom>
        </p:spPr>
      </p:pic>
      <p:pic>
        <p:nvPicPr>
          <p:cNvPr id="10" name="Picture 9"/>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036218" y="5450287"/>
            <a:ext cx="2619375" cy="1282580"/>
          </a:xfrm>
          <a:prstGeom prst="rect">
            <a:avLst/>
          </a:prstGeom>
        </p:spPr>
      </p:pic>
      <p:sp>
        <p:nvSpPr>
          <p:cNvPr id="18" name="Horizontal Scroll 17"/>
          <p:cNvSpPr/>
          <p:nvPr/>
        </p:nvSpPr>
        <p:spPr>
          <a:xfrm>
            <a:off x="3026777" y="90177"/>
            <a:ext cx="5400675" cy="642938"/>
          </a:xfrm>
          <a:prstGeom prst="horizontalScroll">
            <a:avLst/>
          </a:prstGeom>
          <a:solidFill>
            <a:schemeClr val="bg2">
              <a:lumMod val="75000"/>
            </a:schemeClr>
          </a:solidFill>
          <a:ln>
            <a:solidFill>
              <a:srgbClr val="B10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rgbClr val="002060"/>
                </a:solidFill>
              </a:rPr>
              <a:t>Vocabulary Presentation</a:t>
            </a:r>
            <a:endParaRPr lang="en-US" sz="2800" b="1" dirty="0">
              <a:solidFill>
                <a:srgbClr val="002060"/>
              </a:solidFill>
            </a:endParaRPr>
          </a:p>
        </p:txBody>
      </p:sp>
    </p:spTree>
    <p:extLst>
      <p:ext uri="{BB962C8B-B14F-4D97-AF65-F5344CB8AC3E}">
        <p14:creationId xmlns:p14="http://schemas.microsoft.com/office/powerpoint/2010/main" val="33147272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fade">
                                      <p:cBhvr>
                                        <p:cTn id="7" dur="1000"/>
                                        <p:tgtEl>
                                          <p:spTgt spid="18"/>
                                        </p:tgtEl>
                                      </p:cBhvr>
                                    </p:animEffect>
                                    <p:anim calcmode="lin" valueType="num">
                                      <p:cBhvr>
                                        <p:cTn id="8" dur="1000" fill="hold"/>
                                        <p:tgtEl>
                                          <p:spTgt spid="18"/>
                                        </p:tgtEl>
                                        <p:attrNameLst>
                                          <p:attrName>ppt_x</p:attrName>
                                        </p:attrNameLst>
                                      </p:cBhvr>
                                      <p:tavLst>
                                        <p:tav tm="0">
                                          <p:val>
                                            <p:strVal val="#ppt_x"/>
                                          </p:val>
                                        </p:tav>
                                        <p:tav tm="100000">
                                          <p:val>
                                            <p:strVal val="#ppt_x"/>
                                          </p:val>
                                        </p:tav>
                                      </p:tavLst>
                                    </p:anim>
                                    <p:anim calcmode="lin" valueType="num">
                                      <p:cBhvr>
                                        <p:cTn id="9" dur="1000" fill="hold"/>
                                        <p:tgtEl>
                                          <p:spTgt spid="18"/>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31" presetClass="entr" presetSubtype="0" fill="hold" nodeType="clickEffect">
                                  <p:stCondLst>
                                    <p:cond delay="0"/>
                                  </p:stCondLst>
                                  <p:childTnLst>
                                    <p:set>
                                      <p:cBhvr>
                                        <p:cTn id="13" dur="1" fill="hold">
                                          <p:stCondLst>
                                            <p:cond delay="0"/>
                                          </p:stCondLst>
                                        </p:cTn>
                                        <p:tgtEl>
                                          <p:spTgt spid="16">
                                            <p:txEl>
                                              <p:pRg st="0" end="0"/>
                                            </p:txEl>
                                          </p:spTgt>
                                        </p:tgtEl>
                                        <p:attrNameLst>
                                          <p:attrName>style.visibility</p:attrName>
                                        </p:attrNameLst>
                                      </p:cBhvr>
                                      <p:to>
                                        <p:strVal val="visible"/>
                                      </p:to>
                                    </p:set>
                                    <p:anim calcmode="lin" valueType="num">
                                      <p:cBhvr>
                                        <p:cTn id="14" dur="1000" fill="hold"/>
                                        <p:tgtEl>
                                          <p:spTgt spid="16">
                                            <p:txEl>
                                              <p:pRg st="0" end="0"/>
                                            </p:txEl>
                                          </p:spTgt>
                                        </p:tgtEl>
                                        <p:attrNameLst>
                                          <p:attrName>ppt_w</p:attrName>
                                        </p:attrNameLst>
                                      </p:cBhvr>
                                      <p:tavLst>
                                        <p:tav tm="0">
                                          <p:val>
                                            <p:fltVal val="0"/>
                                          </p:val>
                                        </p:tav>
                                        <p:tav tm="100000">
                                          <p:val>
                                            <p:strVal val="#ppt_w"/>
                                          </p:val>
                                        </p:tav>
                                      </p:tavLst>
                                    </p:anim>
                                    <p:anim calcmode="lin" valueType="num">
                                      <p:cBhvr>
                                        <p:cTn id="15" dur="1000" fill="hold"/>
                                        <p:tgtEl>
                                          <p:spTgt spid="16">
                                            <p:txEl>
                                              <p:pRg st="0" end="0"/>
                                            </p:txEl>
                                          </p:spTgt>
                                        </p:tgtEl>
                                        <p:attrNameLst>
                                          <p:attrName>ppt_h</p:attrName>
                                        </p:attrNameLst>
                                      </p:cBhvr>
                                      <p:tavLst>
                                        <p:tav tm="0">
                                          <p:val>
                                            <p:fltVal val="0"/>
                                          </p:val>
                                        </p:tav>
                                        <p:tav tm="100000">
                                          <p:val>
                                            <p:strVal val="#ppt_h"/>
                                          </p:val>
                                        </p:tav>
                                      </p:tavLst>
                                    </p:anim>
                                    <p:anim calcmode="lin" valueType="num">
                                      <p:cBhvr>
                                        <p:cTn id="16" dur="1000" fill="hold"/>
                                        <p:tgtEl>
                                          <p:spTgt spid="16">
                                            <p:txEl>
                                              <p:pRg st="0" end="0"/>
                                            </p:txEl>
                                          </p:spTgt>
                                        </p:tgtEl>
                                        <p:attrNameLst>
                                          <p:attrName>style.rotation</p:attrName>
                                        </p:attrNameLst>
                                      </p:cBhvr>
                                      <p:tavLst>
                                        <p:tav tm="0">
                                          <p:val>
                                            <p:fltVal val="90"/>
                                          </p:val>
                                        </p:tav>
                                        <p:tav tm="100000">
                                          <p:val>
                                            <p:fltVal val="0"/>
                                          </p:val>
                                        </p:tav>
                                      </p:tavLst>
                                    </p:anim>
                                    <p:animEffect transition="in" filter="fade">
                                      <p:cBhvr>
                                        <p:cTn id="17" dur="1000"/>
                                        <p:tgtEl>
                                          <p:spTgt spid="16">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3" presetClass="entr" presetSubtype="16" fill="hold" nodeType="clickEffect">
                                  <p:stCondLst>
                                    <p:cond delay="0"/>
                                  </p:stCondLst>
                                  <p:childTnLst>
                                    <p:set>
                                      <p:cBhvr>
                                        <p:cTn id="21" dur="1" fill="hold">
                                          <p:stCondLst>
                                            <p:cond delay="0"/>
                                          </p:stCondLst>
                                        </p:cTn>
                                        <p:tgtEl>
                                          <p:spTgt spid="4"/>
                                        </p:tgtEl>
                                        <p:attrNameLst>
                                          <p:attrName>style.visibility</p:attrName>
                                        </p:attrNameLst>
                                      </p:cBhvr>
                                      <p:to>
                                        <p:strVal val="visible"/>
                                      </p:to>
                                    </p:set>
                                    <p:anim calcmode="lin" valueType="num">
                                      <p:cBhvr>
                                        <p:cTn id="22" dur="500" fill="hold"/>
                                        <p:tgtEl>
                                          <p:spTgt spid="4"/>
                                        </p:tgtEl>
                                        <p:attrNameLst>
                                          <p:attrName>ppt_w</p:attrName>
                                        </p:attrNameLst>
                                      </p:cBhvr>
                                      <p:tavLst>
                                        <p:tav tm="0">
                                          <p:val>
                                            <p:fltVal val="0"/>
                                          </p:val>
                                        </p:tav>
                                        <p:tav tm="100000">
                                          <p:val>
                                            <p:strVal val="#ppt_w"/>
                                          </p:val>
                                        </p:tav>
                                      </p:tavLst>
                                    </p:anim>
                                    <p:anim calcmode="lin" valueType="num">
                                      <p:cBhvr>
                                        <p:cTn id="23" dur="500" fill="hold"/>
                                        <p:tgtEl>
                                          <p:spTgt spid="4"/>
                                        </p:tgtEl>
                                        <p:attrNameLst>
                                          <p:attrName>ppt_h</p:attrName>
                                        </p:attrNameLst>
                                      </p:cBhvr>
                                      <p:tavLst>
                                        <p:tav tm="0">
                                          <p:val>
                                            <p:fltVal val="0"/>
                                          </p:val>
                                        </p:tav>
                                        <p:tav tm="100000">
                                          <p:val>
                                            <p:strVal val="#ppt_h"/>
                                          </p:val>
                                        </p:tav>
                                      </p:tavLst>
                                    </p:anim>
                                  </p:childTnLst>
                                </p:cTn>
                              </p:par>
                            </p:childTnLst>
                          </p:cTn>
                        </p:par>
                      </p:childTnLst>
                    </p:cTn>
                  </p:par>
                  <p:par>
                    <p:cTn id="24" fill="hold">
                      <p:stCondLst>
                        <p:cond delay="indefinite"/>
                      </p:stCondLst>
                      <p:childTnLst>
                        <p:par>
                          <p:cTn id="25" fill="hold">
                            <p:stCondLst>
                              <p:cond delay="0"/>
                            </p:stCondLst>
                            <p:childTnLst>
                              <p:par>
                                <p:cTn id="26" presetID="31" presetClass="entr" presetSubtype="0" fill="hold" nodeType="clickEffect">
                                  <p:stCondLst>
                                    <p:cond delay="0"/>
                                  </p:stCondLst>
                                  <p:childTnLst>
                                    <p:set>
                                      <p:cBhvr>
                                        <p:cTn id="27" dur="1" fill="hold">
                                          <p:stCondLst>
                                            <p:cond delay="0"/>
                                          </p:stCondLst>
                                        </p:cTn>
                                        <p:tgtEl>
                                          <p:spTgt spid="3">
                                            <p:txEl>
                                              <p:pRg st="0" end="0"/>
                                            </p:txEl>
                                          </p:spTgt>
                                        </p:tgtEl>
                                        <p:attrNameLst>
                                          <p:attrName>style.visibility</p:attrName>
                                        </p:attrNameLst>
                                      </p:cBhvr>
                                      <p:to>
                                        <p:strVal val="visible"/>
                                      </p:to>
                                    </p:set>
                                    <p:anim calcmode="lin" valueType="num">
                                      <p:cBhvr>
                                        <p:cTn id="28"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29"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30"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31" dur="1000"/>
                                        <p:tgtEl>
                                          <p:spTgt spid="3">
                                            <p:txEl>
                                              <p:pRg st="0" end="0"/>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31" presetClass="entr" presetSubtype="0" fill="hold" nodeType="clickEffect">
                                  <p:stCondLst>
                                    <p:cond delay="0"/>
                                  </p:stCondLst>
                                  <p:childTnLst>
                                    <p:set>
                                      <p:cBhvr>
                                        <p:cTn id="35" dur="1" fill="hold">
                                          <p:stCondLst>
                                            <p:cond delay="0"/>
                                          </p:stCondLst>
                                        </p:cTn>
                                        <p:tgtEl>
                                          <p:spTgt spid="12">
                                            <p:txEl>
                                              <p:pRg st="0" end="0"/>
                                            </p:txEl>
                                          </p:spTgt>
                                        </p:tgtEl>
                                        <p:attrNameLst>
                                          <p:attrName>style.visibility</p:attrName>
                                        </p:attrNameLst>
                                      </p:cBhvr>
                                      <p:to>
                                        <p:strVal val="visible"/>
                                      </p:to>
                                    </p:set>
                                    <p:anim calcmode="lin" valueType="num">
                                      <p:cBhvr>
                                        <p:cTn id="36" dur="1000" fill="hold"/>
                                        <p:tgtEl>
                                          <p:spTgt spid="12">
                                            <p:txEl>
                                              <p:pRg st="0" end="0"/>
                                            </p:txEl>
                                          </p:spTgt>
                                        </p:tgtEl>
                                        <p:attrNameLst>
                                          <p:attrName>ppt_w</p:attrName>
                                        </p:attrNameLst>
                                      </p:cBhvr>
                                      <p:tavLst>
                                        <p:tav tm="0">
                                          <p:val>
                                            <p:fltVal val="0"/>
                                          </p:val>
                                        </p:tav>
                                        <p:tav tm="100000">
                                          <p:val>
                                            <p:strVal val="#ppt_w"/>
                                          </p:val>
                                        </p:tav>
                                      </p:tavLst>
                                    </p:anim>
                                    <p:anim calcmode="lin" valueType="num">
                                      <p:cBhvr>
                                        <p:cTn id="37" dur="1000" fill="hold"/>
                                        <p:tgtEl>
                                          <p:spTgt spid="12">
                                            <p:txEl>
                                              <p:pRg st="0" end="0"/>
                                            </p:txEl>
                                          </p:spTgt>
                                        </p:tgtEl>
                                        <p:attrNameLst>
                                          <p:attrName>ppt_h</p:attrName>
                                        </p:attrNameLst>
                                      </p:cBhvr>
                                      <p:tavLst>
                                        <p:tav tm="0">
                                          <p:val>
                                            <p:fltVal val="0"/>
                                          </p:val>
                                        </p:tav>
                                        <p:tav tm="100000">
                                          <p:val>
                                            <p:strVal val="#ppt_h"/>
                                          </p:val>
                                        </p:tav>
                                      </p:tavLst>
                                    </p:anim>
                                    <p:anim calcmode="lin" valueType="num">
                                      <p:cBhvr>
                                        <p:cTn id="38" dur="1000" fill="hold"/>
                                        <p:tgtEl>
                                          <p:spTgt spid="12">
                                            <p:txEl>
                                              <p:pRg st="0" end="0"/>
                                            </p:txEl>
                                          </p:spTgt>
                                        </p:tgtEl>
                                        <p:attrNameLst>
                                          <p:attrName>style.rotation</p:attrName>
                                        </p:attrNameLst>
                                      </p:cBhvr>
                                      <p:tavLst>
                                        <p:tav tm="0">
                                          <p:val>
                                            <p:fltVal val="90"/>
                                          </p:val>
                                        </p:tav>
                                        <p:tav tm="100000">
                                          <p:val>
                                            <p:fltVal val="0"/>
                                          </p:val>
                                        </p:tav>
                                      </p:tavLst>
                                    </p:anim>
                                    <p:animEffect transition="in" filter="fade">
                                      <p:cBhvr>
                                        <p:cTn id="39" dur="1000"/>
                                        <p:tgtEl>
                                          <p:spTgt spid="12">
                                            <p:txEl>
                                              <p:pRg st="0" end="0"/>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23" presetClass="entr" presetSubtype="16" fill="hold" nodeType="clickEffect">
                                  <p:stCondLst>
                                    <p:cond delay="0"/>
                                  </p:stCondLst>
                                  <p:childTnLst>
                                    <p:set>
                                      <p:cBhvr>
                                        <p:cTn id="43" dur="1" fill="hold">
                                          <p:stCondLst>
                                            <p:cond delay="0"/>
                                          </p:stCondLst>
                                        </p:cTn>
                                        <p:tgtEl>
                                          <p:spTgt spid="6"/>
                                        </p:tgtEl>
                                        <p:attrNameLst>
                                          <p:attrName>style.visibility</p:attrName>
                                        </p:attrNameLst>
                                      </p:cBhvr>
                                      <p:to>
                                        <p:strVal val="visible"/>
                                      </p:to>
                                    </p:set>
                                    <p:anim calcmode="lin" valueType="num">
                                      <p:cBhvr>
                                        <p:cTn id="44" dur="500" fill="hold"/>
                                        <p:tgtEl>
                                          <p:spTgt spid="6"/>
                                        </p:tgtEl>
                                        <p:attrNameLst>
                                          <p:attrName>ppt_w</p:attrName>
                                        </p:attrNameLst>
                                      </p:cBhvr>
                                      <p:tavLst>
                                        <p:tav tm="0">
                                          <p:val>
                                            <p:fltVal val="0"/>
                                          </p:val>
                                        </p:tav>
                                        <p:tav tm="100000">
                                          <p:val>
                                            <p:strVal val="#ppt_w"/>
                                          </p:val>
                                        </p:tav>
                                      </p:tavLst>
                                    </p:anim>
                                    <p:anim calcmode="lin" valueType="num">
                                      <p:cBhvr>
                                        <p:cTn id="45" dur="500" fill="hold"/>
                                        <p:tgtEl>
                                          <p:spTgt spid="6"/>
                                        </p:tgtEl>
                                        <p:attrNameLst>
                                          <p:attrName>ppt_h</p:attrName>
                                        </p:attrNameLst>
                                      </p:cBhvr>
                                      <p:tavLst>
                                        <p:tav tm="0">
                                          <p:val>
                                            <p:fltVal val="0"/>
                                          </p:val>
                                        </p:tav>
                                        <p:tav tm="100000">
                                          <p:val>
                                            <p:strVal val="#ppt_h"/>
                                          </p:val>
                                        </p:tav>
                                      </p:tavLst>
                                    </p:anim>
                                  </p:childTnLst>
                                </p:cTn>
                              </p:par>
                            </p:childTnLst>
                          </p:cTn>
                        </p:par>
                      </p:childTnLst>
                    </p:cTn>
                  </p:par>
                  <p:par>
                    <p:cTn id="46" fill="hold">
                      <p:stCondLst>
                        <p:cond delay="indefinite"/>
                      </p:stCondLst>
                      <p:childTnLst>
                        <p:par>
                          <p:cTn id="47" fill="hold">
                            <p:stCondLst>
                              <p:cond delay="0"/>
                            </p:stCondLst>
                            <p:childTnLst>
                              <p:par>
                                <p:cTn id="48" presetID="31" presetClass="entr" presetSubtype="0" fill="hold" nodeType="clickEffect">
                                  <p:stCondLst>
                                    <p:cond delay="0"/>
                                  </p:stCondLst>
                                  <p:childTnLst>
                                    <p:set>
                                      <p:cBhvr>
                                        <p:cTn id="49" dur="1" fill="hold">
                                          <p:stCondLst>
                                            <p:cond delay="0"/>
                                          </p:stCondLst>
                                        </p:cTn>
                                        <p:tgtEl>
                                          <p:spTgt spid="15">
                                            <p:txEl>
                                              <p:pRg st="0" end="0"/>
                                            </p:txEl>
                                          </p:spTgt>
                                        </p:tgtEl>
                                        <p:attrNameLst>
                                          <p:attrName>style.visibility</p:attrName>
                                        </p:attrNameLst>
                                      </p:cBhvr>
                                      <p:to>
                                        <p:strVal val="visible"/>
                                      </p:to>
                                    </p:set>
                                    <p:anim calcmode="lin" valueType="num">
                                      <p:cBhvr>
                                        <p:cTn id="50" dur="1000" fill="hold"/>
                                        <p:tgtEl>
                                          <p:spTgt spid="15">
                                            <p:txEl>
                                              <p:pRg st="0" end="0"/>
                                            </p:txEl>
                                          </p:spTgt>
                                        </p:tgtEl>
                                        <p:attrNameLst>
                                          <p:attrName>ppt_w</p:attrName>
                                        </p:attrNameLst>
                                      </p:cBhvr>
                                      <p:tavLst>
                                        <p:tav tm="0">
                                          <p:val>
                                            <p:fltVal val="0"/>
                                          </p:val>
                                        </p:tav>
                                        <p:tav tm="100000">
                                          <p:val>
                                            <p:strVal val="#ppt_w"/>
                                          </p:val>
                                        </p:tav>
                                      </p:tavLst>
                                    </p:anim>
                                    <p:anim calcmode="lin" valueType="num">
                                      <p:cBhvr>
                                        <p:cTn id="51" dur="1000" fill="hold"/>
                                        <p:tgtEl>
                                          <p:spTgt spid="15">
                                            <p:txEl>
                                              <p:pRg st="0" end="0"/>
                                            </p:txEl>
                                          </p:spTgt>
                                        </p:tgtEl>
                                        <p:attrNameLst>
                                          <p:attrName>ppt_h</p:attrName>
                                        </p:attrNameLst>
                                      </p:cBhvr>
                                      <p:tavLst>
                                        <p:tav tm="0">
                                          <p:val>
                                            <p:fltVal val="0"/>
                                          </p:val>
                                        </p:tav>
                                        <p:tav tm="100000">
                                          <p:val>
                                            <p:strVal val="#ppt_h"/>
                                          </p:val>
                                        </p:tav>
                                      </p:tavLst>
                                    </p:anim>
                                    <p:anim calcmode="lin" valueType="num">
                                      <p:cBhvr>
                                        <p:cTn id="52" dur="1000" fill="hold"/>
                                        <p:tgtEl>
                                          <p:spTgt spid="15">
                                            <p:txEl>
                                              <p:pRg st="0" end="0"/>
                                            </p:txEl>
                                          </p:spTgt>
                                        </p:tgtEl>
                                        <p:attrNameLst>
                                          <p:attrName>style.rotation</p:attrName>
                                        </p:attrNameLst>
                                      </p:cBhvr>
                                      <p:tavLst>
                                        <p:tav tm="0">
                                          <p:val>
                                            <p:fltVal val="90"/>
                                          </p:val>
                                        </p:tav>
                                        <p:tav tm="100000">
                                          <p:val>
                                            <p:fltVal val="0"/>
                                          </p:val>
                                        </p:tav>
                                      </p:tavLst>
                                    </p:anim>
                                    <p:animEffect transition="in" filter="fade">
                                      <p:cBhvr>
                                        <p:cTn id="53" dur="1000"/>
                                        <p:tgtEl>
                                          <p:spTgt spid="15">
                                            <p:txEl>
                                              <p:pRg st="0" end="0"/>
                                            </p:txEl>
                                          </p:spTgt>
                                        </p:tgtEl>
                                      </p:cBhvr>
                                    </p:animEffect>
                                  </p:childTnLst>
                                </p:cTn>
                              </p:par>
                            </p:childTnLst>
                          </p:cTn>
                        </p:par>
                      </p:childTnLst>
                    </p:cTn>
                  </p:par>
                  <p:par>
                    <p:cTn id="54" fill="hold">
                      <p:stCondLst>
                        <p:cond delay="indefinite"/>
                      </p:stCondLst>
                      <p:childTnLst>
                        <p:par>
                          <p:cTn id="55" fill="hold">
                            <p:stCondLst>
                              <p:cond delay="0"/>
                            </p:stCondLst>
                            <p:childTnLst>
                              <p:par>
                                <p:cTn id="56" presetID="31" presetClass="entr" presetSubtype="0" fill="hold" nodeType="clickEffect">
                                  <p:stCondLst>
                                    <p:cond delay="0"/>
                                  </p:stCondLst>
                                  <p:childTnLst>
                                    <p:set>
                                      <p:cBhvr>
                                        <p:cTn id="57" dur="1" fill="hold">
                                          <p:stCondLst>
                                            <p:cond delay="0"/>
                                          </p:stCondLst>
                                        </p:cTn>
                                        <p:tgtEl>
                                          <p:spTgt spid="13">
                                            <p:txEl>
                                              <p:pRg st="0" end="0"/>
                                            </p:txEl>
                                          </p:spTgt>
                                        </p:tgtEl>
                                        <p:attrNameLst>
                                          <p:attrName>style.visibility</p:attrName>
                                        </p:attrNameLst>
                                      </p:cBhvr>
                                      <p:to>
                                        <p:strVal val="visible"/>
                                      </p:to>
                                    </p:set>
                                    <p:anim calcmode="lin" valueType="num">
                                      <p:cBhvr>
                                        <p:cTn id="58" dur="1000" fill="hold"/>
                                        <p:tgtEl>
                                          <p:spTgt spid="13">
                                            <p:txEl>
                                              <p:pRg st="0" end="0"/>
                                            </p:txEl>
                                          </p:spTgt>
                                        </p:tgtEl>
                                        <p:attrNameLst>
                                          <p:attrName>ppt_w</p:attrName>
                                        </p:attrNameLst>
                                      </p:cBhvr>
                                      <p:tavLst>
                                        <p:tav tm="0">
                                          <p:val>
                                            <p:fltVal val="0"/>
                                          </p:val>
                                        </p:tav>
                                        <p:tav tm="100000">
                                          <p:val>
                                            <p:strVal val="#ppt_w"/>
                                          </p:val>
                                        </p:tav>
                                      </p:tavLst>
                                    </p:anim>
                                    <p:anim calcmode="lin" valueType="num">
                                      <p:cBhvr>
                                        <p:cTn id="59" dur="1000" fill="hold"/>
                                        <p:tgtEl>
                                          <p:spTgt spid="13">
                                            <p:txEl>
                                              <p:pRg st="0" end="0"/>
                                            </p:txEl>
                                          </p:spTgt>
                                        </p:tgtEl>
                                        <p:attrNameLst>
                                          <p:attrName>ppt_h</p:attrName>
                                        </p:attrNameLst>
                                      </p:cBhvr>
                                      <p:tavLst>
                                        <p:tav tm="0">
                                          <p:val>
                                            <p:fltVal val="0"/>
                                          </p:val>
                                        </p:tav>
                                        <p:tav tm="100000">
                                          <p:val>
                                            <p:strVal val="#ppt_h"/>
                                          </p:val>
                                        </p:tav>
                                      </p:tavLst>
                                    </p:anim>
                                    <p:anim calcmode="lin" valueType="num">
                                      <p:cBhvr>
                                        <p:cTn id="60" dur="1000" fill="hold"/>
                                        <p:tgtEl>
                                          <p:spTgt spid="13">
                                            <p:txEl>
                                              <p:pRg st="0" end="0"/>
                                            </p:txEl>
                                          </p:spTgt>
                                        </p:tgtEl>
                                        <p:attrNameLst>
                                          <p:attrName>style.rotation</p:attrName>
                                        </p:attrNameLst>
                                      </p:cBhvr>
                                      <p:tavLst>
                                        <p:tav tm="0">
                                          <p:val>
                                            <p:fltVal val="90"/>
                                          </p:val>
                                        </p:tav>
                                        <p:tav tm="100000">
                                          <p:val>
                                            <p:fltVal val="0"/>
                                          </p:val>
                                        </p:tav>
                                      </p:tavLst>
                                    </p:anim>
                                    <p:animEffect transition="in" filter="fade">
                                      <p:cBhvr>
                                        <p:cTn id="61" dur="1000"/>
                                        <p:tgtEl>
                                          <p:spTgt spid="13">
                                            <p:txEl>
                                              <p:pRg st="0" end="0"/>
                                            </p:txEl>
                                          </p:spTgt>
                                        </p:tgtEl>
                                      </p:cBhvr>
                                    </p:animEffect>
                                  </p:childTnLst>
                                </p:cTn>
                              </p:par>
                            </p:childTnLst>
                          </p:cTn>
                        </p:par>
                      </p:childTnLst>
                    </p:cTn>
                  </p:par>
                  <p:par>
                    <p:cTn id="62" fill="hold">
                      <p:stCondLst>
                        <p:cond delay="indefinite"/>
                      </p:stCondLst>
                      <p:childTnLst>
                        <p:par>
                          <p:cTn id="63" fill="hold">
                            <p:stCondLst>
                              <p:cond delay="0"/>
                            </p:stCondLst>
                            <p:childTnLst>
                              <p:par>
                                <p:cTn id="64" presetID="23" presetClass="entr" presetSubtype="16" fill="hold" nodeType="clickEffect">
                                  <p:stCondLst>
                                    <p:cond delay="0"/>
                                  </p:stCondLst>
                                  <p:childTnLst>
                                    <p:set>
                                      <p:cBhvr>
                                        <p:cTn id="65" dur="1" fill="hold">
                                          <p:stCondLst>
                                            <p:cond delay="0"/>
                                          </p:stCondLst>
                                        </p:cTn>
                                        <p:tgtEl>
                                          <p:spTgt spid="7"/>
                                        </p:tgtEl>
                                        <p:attrNameLst>
                                          <p:attrName>style.visibility</p:attrName>
                                        </p:attrNameLst>
                                      </p:cBhvr>
                                      <p:to>
                                        <p:strVal val="visible"/>
                                      </p:to>
                                    </p:set>
                                    <p:anim calcmode="lin" valueType="num">
                                      <p:cBhvr>
                                        <p:cTn id="66" dur="500" fill="hold"/>
                                        <p:tgtEl>
                                          <p:spTgt spid="7"/>
                                        </p:tgtEl>
                                        <p:attrNameLst>
                                          <p:attrName>ppt_w</p:attrName>
                                        </p:attrNameLst>
                                      </p:cBhvr>
                                      <p:tavLst>
                                        <p:tav tm="0">
                                          <p:val>
                                            <p:fltVal val="0"/>
                                          </p:val>
                                        </p:tav>
                                        <p:tav tm="100000">
                                          <p:val>
                                            <p:strVal val="#ppt_w"/>
                                          </p:val>
                                        </p:tav>
                                      </p:tavLst>
                                    </p:anim>
                                    <p:anim calcmode="lin" valueType="num">
                                      <p:cBhvr>
                                        <p:cTn id="67" dur="500" fill="hold"/>
                                        <p:tgtEl>
                                          <p:spTgt spid="7"/>
                                        </p:tgtEl>
                                        <p:attrNameLst>
                                          <p:attrName>ppt_h</p:attrName>
                                        </p:attrNameLst>
                                      </p:cBhvr>
                                      <p:tavLst>
                                        <p:tav tm="0">
                                          <p:val>
                                            <p:fltVal val="0"/>
                                          </p:val>
                                        </p:tav>
                                        <p:tav tm="100000">
                                          <p:val>
                                            <p:strVal val="#ppt_h"/>
                                          </p:val>
                                        </p:tav>
                                      </p:tavLst>
                                    </p:anim>
                                  </p:childTnLst>
                                </p:cTn>
                              </p:par>
                            </p:childTnLst>
                          </p:cTn>
                        </p:par>
                      </p:childTnLst>
                    </p:cTn>
                  </p:par>
                  <p:par>
                    <p:cTn id="68" fill="hold">
                      <p:stCondLst>
                        <p:cond delay="indefinite"/>
                      </p:stCondLst>
                      <p:childTnLst>
                        <p:par>
                          <p:cTn id="69" fill="hold">
                            <p:stCondLst>
                              <p:cond delay="0"/>
                            </p:stCondLst>
                            <p:childTnLst>
                              <p:par>
                                <p:cTn id="70" presetID="31" presetClass="entr" presetSubtype="0" fill="hold" nodeType="clickEffect">
                                  <p:stCondLst>
                                    <p:cond delay="0"/>
                                  </p:stCondLst>
                                  <p:childTnLst>
                                    <p:set>
                                      <p:cBhvr>
                                        <p:cTn id="71" dur="1" fill="hold">
                                          <p:stCondLst>
                                            <p:cond delay="0"/>
                                          </p:stCondLst>
                                        </p:cTn>
                                        <p:tgtEl>
                                          <p:spTgt spid="2">
                                            <p:txEl>
                                              <p:pRg st="0" end="0"/>
                                            </p:txEl>
                                          </p:spTgt>
                                        </p:tgtEl>
                                        <p:attrNameLst>
                                          <p:attrName>style.visibility</p:attrName>
                                        </p:attrNameLst>
                                      </p:cBhvr>
                                      <p:to>
                                        <p:strVal val="visible"/>
                                      </p:to>
                                    </p:set>
                                    <p:anim calcmode="lin" valueType="num">
                                      <p:cBhvr>
                                        <p:cTn id="72" dur="1000" fill="hold"/>
                                        <p:tgtEl>
                                          <p:spTgt spid="2">
                                            <p:txEl>
                                              <p:pRg st="0" end="0"/>
                                            </p:txEl>
                                          </p:spTgt>
                                        </p:tgtEl>
                                        <p:attrNameLst>
                                          <p:attrName>ppt_w</p:attrName>
                                        </p:attrNameLst>
                                      </p:cBhvr>
                                      <p:tavLst>
                                        <p:tav tm="0">
                                          <p:val>
                                            <p:fltVal val="0"/>
                                          </p:val>
                                        </p:tav>
                                        <p:tav tm="100000">
                                          <p:val>
                                            <p:strVal val="#ppt_w"/>
                                          </p:val>
                                        </p:tav>
                                      </p:tavLst>
                                    </p:anim>
                                    <p:anim calcmode="lin" valueType="num">
                                      <p:cBhvr>
                                        <p:cTn id="73" dur="1000" fill="hold"/>
                                        <p:tgtEl>
                                          <p:spTgt spid="2">
                                            <p:txEl>
                                              <p:pRg st="0" end="0"/>
                                            </p:txEl>
                                          </p:spTgt>
                                        </p:tgtEl>
                                        <p:attrNameLst>
                                          <p:attrName>ppt_h</p:attrName>
                                        </p:attrNameLst>
                                      </p:cBhvr>
                                      <p:tavLst>
                                        <p:tav tm="0">
                                          <p:val>
                                            <p:fltVal val="0"/>
                                          </p:val>
                                        </p:tav>
                                        <p:tav tm="100000">
                                          <p:val>
                                            <p:strVal val="#ppt_h"/>
                                          </p:val>
                                        </p:tav>
                                      </p:tavLst>
                                    </p:anim>
                                    <p:anim calcmode="lin" valueType="num">
                                      <p:cBhvr>
                                        <p:cTn id="74" dur="1000" fill="hold"/>
                                        <p:tgtEl>
                                          <p:spTgt spid="2">
                                            <p:txEl>
                                              <p:pRg st="0" end="0"/>
                                            </p:txEl>
                                          </p:spTgt>
                                        </p:tgtEl>
                                        <p:attrNameLst>
                                          <p:attrName>style.rotation</p:attrName>
                                        </p:attrNameLst>
                                      </p:cBhvr>
                                      <p:tavLst>
                                        <p:tav tm="0">
                                          <p:val>
                                            <p:fltVal val="90"/>
                                          </p:val>
                                        </p:tav>
                                        <p:tav tm="100000">
                                          <p:val>
                                            <p:fltVal val="0"/>
                                          </p:val>
                                        </p:tav>
                                      </p:tavLst>
                                    </p:anim>
                                    <p:animEffect transition="in" filter="fade">
                                      <p:cBhvr>
                                        <p:cTn id="75" dur="1000"/>
                                        <p:tgtEl>
                                          <p:spTgt spid="2">
                                            <p:txEl>
                                              <p:pRg st="0" end="0"/>
                                            </p:txEl>
                                          </p:spTgt>
                                        </p:tgtEl>
                                      </p:cBhvr>
                                    </p:animEffect>
                                  </p:childTnLst>
                                </p:cTn>
                              </p:par>
                            </p:childTnLst>
                          </p:cTn>
                        </p:par>
                      </p:childTnLst>
                    </p:cTn>
                  </p:par>
                  <p:par>
                    <p:cTn id="76" fill="hold">
                      <p:stCondLst>
                        <p:cond delay="indefinite"/>
                      </p:stCondLst>
                      <p:childTnLst>
                        <p:par>
                          <p:cTn id="77" fill="hold">
                            <p:stCondLst>
                              <p:cond delay="0"/>
                            </p:stCondLst>
                            <p:childTnLst>
                              <p:par>
                                <p:cTn id="78" presetID="31" presetClass="entr" presetSubtype="0" fill="hold" nodeType="clickEffect">
                                  <p:stCondLst>
                                    <p:cond delay="0"/>
                                  </p:stCondLst>
                                  <p:childTnLst>
                                    <p:set>
                                      <p:cBhvr>
                                        <p:cTn id="79" dur="1" fill="hold">
                                          <p:stCondLst>
                                            <p:cond delay="0"/>
                                          </p:stCondLst>
                                        </p:cTn>
                                        <p:tgtEl>
                                          <p:spTgt spid="14">
                                            <p:txEl>
                                              <p:pRg st="0" end="0"/>
                                            </p:txEl>
                                          </p:spTgt>
                                        </p:tgtEl>
                                        <p:attrNameLst>
                                          <p:attrName>style.visibility</p:attrName>
                                        </p:attrNameLst>
                                      </p:cBhvr>
                                      <p:to>
                                        <p:strVal val="visible"/>
                                      </p:to>
                                    </p:set>
                                    <p:anim calcmode="lin" valueType="num">
                                      <p:cBhvr>
                                        <p:cTn id="80" dur="1000" fill="hold"/>
                                        <p:tgtEl>
                                          <p:spTgt spid="14">
                                            <p:txEl>
                                              <p:pRg st="0" end="0"/>
                                            </p:txEl>
                                          </p:spTgt>
                                        </p:tgtEl>
                                        <p:attrNameLst>
                                          <p:attrName>ppt_w</p:attrName>
                                        </p:attrNameLst>
                                      </p:cBhvr>
                                      <p:tavLst>
                                        <p:tav tm="0">
                                          <p:val>
                                            <p:fltVal val="0"/>
                                          </p:val>
                                        </p:tav>
                                        <p:tav tm="100000">
                                          <p:val>
                                            <p:strVal val="#ppt_w"/>
                                          </p:val>
                                        </p:tav>
                                      </p:tavLst>
                                    </p:anim>
                                    <p:anim calcmode="lin" valueType="num">
                                      <p:cBhvr>
                                        <p:cTn id="81" dur="1000" fill="hold"/>
                                        <p:tgtEl>
                                          <p:spTgt spid="14">
                                            <p:txEl>
                                              <p:pRg st="0" end="0"/>
                                            </p:txEl>
                                          </p:spTgt>
                                        </p:tgtEl>
                                        <p:attrNameLst>
                                          <p:attrName>ppt_h</p:attrName>
                                        </p:attrNameLst>
                                      </p:cBhvr>
                                      <p:tavLst>
                                        <p:tav tm="0">
                                          <p:val>
                                            <p:fltVal val="0"/>
                                          </p:val>
                                        </p:tav>
                                        <p:tav tm="100000">
                                          <p:val>
                                            <p:strVal val="#ppt_h"/>
                                          </p:val>
                                        </p:tav>
                                      </p:tavLst>
                                    </p:anim>
                                    <p:anim calcmode="lin" valueType="num">
                                      <p:cBhvr>
                                        <p:cTn id="82" dur="1000" fill="hold"/>
                                        <p:tgtEl>
                                          <p:spTgt spid="14">
                                            <p:txEl>
                                              <p:pRg st="0" end="0"/>
                                            </p:txEl>
                                          </p:spTgt>
                                        </p:tgtEl>
                                        <p:attrNameLst>
                                          <p:attrName>style.rotation</p:attrName>
                                        </p:attrNameLst>
                                      </p:cBhvr>
                                      <p:tavLst>
                                        <p:tav tm="0">
                                          <p:val>
                                            <p:fltVal val="90"/>
                                          </p:val>
                                        </p:tav>
                                        <p:tav tm="100000">
                                          <p:val>
                                            <p:fltVal val="0"/>
                                          </p:val>
                                        </p:tav>
                                      </p:tavLst>
                                    </p:anim>
                                    <p:animEffect transition="in" filter="fade">
                                      <p:cBhvr>
                                        <p:cTn id="83" dur="1000"/>
                                        <p:tgtEl>
                                          <p:spTgt spid="14">
                                            <p:txEl>
                                              <p:pRg st="0" end="0"/>
                                            </p:txEl>
                                          </p:spTgt>
                                        </p:tgtEl>
                                      </p:cBhvr>
                                    </p:animEffect>
                                  </p:childTnLst>
                                </p:cTn>
                              </p:par>
                            </p:childTnLst>
                          </p:cTn>
                        </p:par>
                      </p:childTnLst>
                    </p:cTn>
                  </p:par>
                  <p:par>
                    <p:cTn id="84" fill="hold">
                      <p:stCondLst>
                        <p:cond delay="indefinite"/>
                      </p:stCondLst>
                      <p:childTnLst>
                        <p:par>
                          <p:cTn id="85" fill="hold">
                            <p:stCondLst>
                              <p:cond delay="0"/>
                            </p:stCondLst>
                            <p:childTnLst>
                              <p:par>
                                <p:cTn id="86" presetID="23" presetClass="entr" presetSubtype="16" fill="hold" nodeType="clickEffect">
                                  <p:stCondLst>
                                    <p:cond delay="0"/>
                                  </p:stCondLst>
                                  <p:childTnLst>
                                    <p:set>
                                      <p:cBhvr>
                                        <p:cTn id="87" dur="1" fill="hold">
                                          <p:stCondLst>
                                            <p:cond delay="0"/>
                                          </p:stCondLst>
                                        </p:cTn>
                                        <p:tgtEl>
                                          <p:spTgt spid="10"/>
                                        </p:tgtEl>
                                        <p:attrNameLst>
                                          <p:attrName>style.visibility</p:attrName>
                                        </p:attrNameLst>
                                      </p:cBhvr>
                                      <p:to>
                                        <p:strVal val="visible"/>
                                      </p:to>
                                    </p:set>
                                    <p:anim calcmode="lin" valueType="num">
                                      <p:cBhvr>
                                        <p:cTn id="88" dur="500" fill="hold"/>
                                        <p:tgtEl>
                                          <p:spTgt spid="10"/>
                                        </p:tgtEl>
                                        <p:attrNameLst>
                                          <p:attrName>ppt_w</p:attrName>
                                        </p:attrNameLst>
                                      </p:cBhvr>
                                      <p:tavLst>
                                        <p:tav tm="0">
                                          <p:val>
                                            <p:fltVal val="0"/>
                                          </p:val>
                                        </p:tav>
                                        <p:tav tm="100000">
                                          <p:val>
                                            <p:strVal val="#ppt_w"/>
                                          </p:val>
                                        </p:tav>
                                      </p:tavLst>
                                    </p:anim>
                                    <p:anim calcmode="lin" valueType="num">
                                      <p:cBhvr>
                                        <p:cTn id="89" dur="500" fill="hold"/>
                                        <p:tgtEl>
                                          <p:spTgt spid="10"/>
                                        </p:tgtEl>
                                        <p:attrNameLst>
                                          <p:attrName>ppt_h</p:attrName>
                                        </p:attrNameLst>
                                      </p:cBhvr>
                                      <p:tavLst>
                                        <p:tav tm="0">
                                          <p:val>
                                            <p:fltVal val="0"/>
                                          </p:val>
                                        </p:tav>
                                        <p:tav tm="100000">
                                          <p:val>
                                            <p:strVal val="#ppt_h"/>
                                          </p:val>
                                        </p:tav>
                                      </p:tavLst>
                                    </p:anim>
                                  </p:childTnLst>
                                </p:cTn>
                              </p:par>
                            </p:childTnLst>
                          </p:cTn>
                        </p:par>
                      </p:childTnLst>
                    </p:cTn>
                  </p:par>
                  <p:par>
                    <p:cTn id="90" fill="hold">
                      <p:stCondLst>
                        <p:cond delay="indefinite"/>
                      </p:stCondLst>
                      <p:childTnLst>
                        <p:par>
                          <p:cTn id="91" fill="hold">
                            <p:stCondLst>
                              <p:cond delay="0"/>
                            </p:stCondLst>
                            <p:childTnLst>
                              <p:par>
                                <p:cTn id="92" presetID="31" presetClass="entr" presetSubtype="0" fill="hold" nodeType="clickEffect">
                                  <p:stCondLst>
                                    <p:cond delay="0"/>
                                  </p:stCondLst>
                                  <p:childTnLst>
                                    <p:set>
                                      <p:cBhvr>
                                        <p:cTn id="93" dur="1" fill="hold">
                                          <p:stCondLst>
                                            <p:cond delay="0"/>
                                          </p:stCondLst>
                                        </p:cTn>
                                        <p:tgtEl>
                                          <p:spTgt spid="17">
                                            <p:txEl>
                                              <p:pRg st="0" end="0"/>
                                            </p:txEl>
                                          </p:spTgt>
                                        </p:tgtEl>
                                        <p:attrNameLst>
                                          <p:attrName>style.visibility</p:attrName>
                                        </p:attrNameLst>
                                      </p:cBhvr>
                                      <p:to>
                                        <p:strVal val="visible"/>
                                      </p:to>
                                    </p:set>
                                    <p:anim calcmode="lin" valueType="num">
                                      <p:cBhvr>
                                        <p:cTn id="94" dur="1000" fill="hold"/>
                                        <p:tgtEl>
                                          <p:spTgt spid="17">
                                            <p:txEl>
                                              <p:pRg st="0" end="0"/>
                                            </p:txEl>
                                          </p:spTgt>
                                        </p:tgtEl>
                                        <p:attrNameLst>
                                          <p:attrName>ppt_w</p:attrName>
                                        </p:attrNameLst>
                                      </p:cBhvr>
                                      <p:tavLst>
                                        <p:tav tm="0">
                                          <p:val>
                                            <p:fltVal val="0"/>
                                          </p:val>
                                        </p:tav>
                                        <p:tav tm="100000">
                                          <p:val>
                                            <p:strVal val="#ppt_w"/>
                                          </p:val>
                                        </p:tav>
                                      </p:tavLst>
                                    </p:anim>
                                    <p:anim calcmode="lin" valueType="num">
                                      <p:cBhvr>
                                        <p:cTn id="95" dur="1000" fill="hold"/>
                                        <p:tgtEl>
                                          <p:spTgt spid="17">
                                            <p:txEl>
                                              <p:pRg st="0" end="0"/>
                                            </p:txEl>
                                          </p:spTgt>
                                        </p:tgtEl>
                                        <p:attrNameLst>
                                          <p:attrName>ppt_h</p:attrName>
                                        </p:attrNameLst>
                                      </p:cBhvr>
                                      <p:tavLst>
                                        <p:tav tm="0">
                                          <p:val>
                                            <p:fltVal val="0"/>
                                          </p:val>
                                        </p:tav>
                                        <p:tav tm="100000">
                                          <p:val>
                                            <p:strVal val="#ppt_h"/>
                                          </p:val>
                                        </p:tav>
                                      </p:tavLst>
                                    </p:anim>
                                    <p:anim calcmode="lin" valueType="num">
                                      <p:cBhvr>
                                        <p:cTn id="96" dur="1000" fill="hold"/>
                                        <p:tgtEl>
                                          <p:spTgt spid="17">
                                            <p:txEl>
                                              <p:pRg st="0" end="0"/>
                                            </p:txEl>
                                          </p:spTgt>
                                        </p:tgtEl>
                                        <p:attrNameLst>
                                          <p:attrName>style.rotation</p:attrName>
                                        </p:attrNameLst>
                                      </p:cBhvr>
                                      <p:tavLst>
                                        <p:tav tm="0">
                                          <p:val>
                                            <p:fltVal val="90"/>
                                          </p:val>
                                        </p:tav>
                                        <p:tav tm="100000">
                                          <p:val>
                                            <p:fltVal val="0"/>
                                          </p:val>
                                        </p:tav>
                                      </p:tavLst>
                                    </p:anim>
                                    <p:animEffect transition="in" filter="fade">
                                      <p:cBhvr>
                                        <p:cTn id="97" dur="1000"/>
                                        <p:tgtEl>
                                          <p:spTgt spid="1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schemeClr>
        </a:solidFill>
        <a:effectLst/>
      </p:bgPr>
    </p:bg>
    <p:spTree>
      <p:nvGrpSpPr>
        <p:cNvPr id="1" name=""/>
        <p:cNvGrpSpPr/>
        <p:nvPr/>
      </p:nvGrpSpPr>
      <p:grpSpPr>
        <a:xfrm>
          <a:off x="0" y="0"/>
          <a:ext cx="0" cy="0"/>
          <a:chOff x="0" y="0"/>
          <a:chExt cx="0" cy="0"/>
        </a:xfrm>
      </p:grpSpPr>
      <p:sp>
        <p:nvSpPr>
          <p:cNvPr id="7" name="Rectangle 6"/>
          <p:cNvSpPr/>
          <p:nvPr/>
        </p:nvSpPr>
        <p:spPr>
          <a:xfrm>
            <a:off x="1829186" y="838714"/>
            <a:ext cx="8558212" cy="121033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b="1" dirty="0" smtClean="0">
                <a:solidFill>
                  <a:schemeClr val="tx1"/>
                </a:solidFill>
              </a:rPr>
              <a:t>What happens as a result of global warming? The ice on the Earth’s surface is melting fast due to extreme heat. Oceans and seas are warming too..</a:t>
            </a:r>
            <a:endParaRPr lang="en-US" sz="2400" b="1" dirty="0">
              <a:solidFill>
                <a:schemeClr val="tx1"/>
              </a:solidFill>
            </a:endParaRPr>
          </a:p>
        </p:txBody>
      </p:sp>
      <p:sp>
        <p:nvSpPr>
          <p:cNvPr id="9" name="Horizontal Scroll 8"/>
          <p:cNvSpPr/>
          <p:nvPr/>
        </p:nvSpPr>
        <p:spPr>
          <a:xfrm>
            <a:off x="2854420" y="155292"/>
            <a:ext cx="6507744" cy="528191"/>
          </a:xfrm>
          <a:prstGeom prst="horizontalScroll">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solidFill>
                  <a:schemeClr val="tx1"/>
                </a:solidFill>
              </a:rPr>
              <a:t>Silent Reading</a:t>
            </a:r>
            <a:endParaRPr lang="en-US" sz="2400" b="1" dirty="0">
              <a:solidFill>
                <a:schemeClr val="tx1"/>
              </a:solidFill>
            </a:endParaRPr>
          </a:p>
        </p:txBody>
      </p:sp>
      <p:sp>
        <p:nvSpPr>
          <p:cNvPr id="4" name="Rectangle 3"/>
          <p:cNvSpPr/>
          <p:nvPr/>
        </p:nvSpPr>
        <p:spPr>
          <a:xfrm>
            <a:off x="5286953" y="6129336"/>
            <a:ext cx="2157027" cy="7286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solidFill>
                  <a:schemeClr val="tx1"/>
                </a:solidFill>
              </a:rPr>
              <a:t>Melting earth surface</a:t>
            </a:r>
            <a:endParaRPr lang="en-US" sz="2400" b="1" dirty="0">
              <a:solidFill>
                <a:schemeClr val="tx1"/>
              </a:solidFill>
            </a:endParaRPr>
          </a:p>
        </p:txBody>
      </p:sp>
      <p:pic>
        <p:nvPicPr>
          <p:cNvPr id="12" name="Picture 1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86499" y="2432883"/>
            <a:ext cx="6057514" cy="3696453"/>
          </a:xfrm>
          <a:prstGeom prst="rect">
            <a:avLst/>
          </a:prstGeom>
        </p:spPr>
      </p:pic>
    </p:spTree>
    <p:extLst>
      <p:ext uri="{BB962C8B-B14F-4D97-AF65-F5344CB8AC3E}">
        <p14:creationId xmlns:p14="http://schemas.microsoft.com/office/powerpoint/2010/main" val="37288665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 calcmode="lin" valueType="num">
                                      <p:cBhvr additive="base">
                                        <p:cTn id="7"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5" presetClass="entr" presetSubtype="0" fill="hold" nodeType="clickEffect">
                                  <p:stCondLst>
                                    <p:cond delay="0"/>
                                  </p:stCondLst>
                                  <p:childTnLst>
                                    <p:set>
                                      <p:cBhvr>
                                        <p:cTn id="12" dur="1" fill="hold">
                                          <p:stCondLst>
                                            <p:cond delay="0"/>
                                          </p:stCondLst>
                                        </p:cTn>
                                        <p:tgtEl>
                                          <p:spTgt spid="12"/>
                                        </p:tgtEl>
                                        <p:attrNameLst>
                                          <p:attrName>style.visibility</p:attrName>
                                        </p:attrNameLst>
                                      </p:cBhvr>
                                      <p:to>
                                        <p:strVal val="visible"/>
                                      </p:to>
                                    </p:set>
                                    <p:animEffect transition="in" filter="fade">
                                      <p:cBhvr>
                                        <p:cTn id="13" dur="2000"/>
                                        <p:tgtEl>
                                          <p:spTgt spid="12"/>
                                        </p:tgtEl>
                                      </p:cBhvr>
                                    </p:animEffect>
                                    <p:anim calcmode="lin" valueType="num">
                                      <p:cBhvr>
                                        <p:cTn id="14" dur="2000" fill="hold"/>
                                        <p:tgtEl>
                                          <p:spTgt spid="12"/>
                                        </p:tgtEl>
                                        <p:attrNameLst>
                                          <p:attrName>ppt_w</p:attrName>
                                        </p:attrNameLst>
                                      </p:cBhvr>
                                      <p:tavLst>
                                        <p:tav tm="0" fmla="#ppt_w*sin(2.5*pi*$)">
                                          <p:val>
                                            <p:fltVal val="0"/>
                                          </p:val>
                                        </p:tav>
                                        <p:tav tm="100000">
                                          <p:val>
                                            <p:fltVal val="1"/>
                                          </p:val>
                                        </p:tav>
                                      </p:tavLst>
                                    </p:anim>
                                    <p:anim calcmode="lin" valueType="num">
                                      <p:cBhvr>
                                        <p:cTn id="15" dur="2000" fill="hold"/>
                                        <p:tgtEl>
                                          <p:spTgt spid="12"/>
                                        </p:tgtEl>
                                        <p:attrNameLst>
                                          <p:attrName>ppt_h</p:attrName>
                                        </p:attrNameLst>
                                      </p:cBhvr>
                                      <p:tavLst>
                                        <p:tav tm="0">
                                          <p:val>
                                            <p:strVal val="#ppt_h"/>
                                          </p:val>
                                        </p:tav>
                                        <p:tav tm="100000">
                                          <p:val>
                                            <p:strVal val="#ppt_h"/>
                                          </p:val>
                                        </p:tav>
                                      </p:tavLst>
                                    </p:anim>
                                  </p:childTnLst>
                                </p:cTn>
                              </p:par>
                            </p:childTnLst>
                          </p:cTn>
                        </p:par>
                      </p:childTnLst>
                    </p:cTn>
                  </p:par>
                  <p:par>
                    <p:cTn id="16" fill="hold">
                      <p:stCondLst>
                        <p:cond delay="indefinite"/>
                      </p:stCondLst>
                      <p:childTnLst>
                        <p:par>
                          <p:cTn id="17" fill="hold">
                            <p:stCondLst>
                              <p:cond delay="0"/>
                            </p:stCondLst>
                            <p:childTnLst>
                              <p:par>
                                <p:cTn id="18" presetID="23" presetClass="entr" presetSubtype="16" fill="hold" nodeType="clickEffect">
                                  <p:stCondLst>
                                    <p:cond delay="0"/>
                                  </p:stCondLst>
                                  <p:childTnLst>
                                    <p:set>
                                      <p:cBhvr>
                                        <p:cTn id="19" dur="1" fill="hold">
                                          <p:stCondLst>
                                            <p:cond delay="0"/>
                                          </p:stCondLst>
                                        </p:cTn>
                                        <p:tgtEl>
                                          <p:spTgt spid="4">
                                            <p:txEl>
                                              <p:pRg st="0" end="0"/>
                                            </p:txEl>
                                          </p:spTgt>
                                        </p:tgtEl>
                                        <p:attrNameLst>
                                          <p:attrName>style.visibility</p:attrName>
                                        </p:attrNameLst>
                                      </p:cBhvr>
                                      <p:to>
                                        <p:strVal val="visible"/>
                                      </p:to>
                                    </p:set>
                                    <p:anim calcmode="lin" valueType="num">
                                      <p:cBhvr>
                                        <p:cTn id="20"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21" dur="500" fill="hold"/>
                                        <p:tgtEl>
                                          <p:spTgt spid="4">
                                            <p:txEl>
                                              <p:pRg st="0" end="0"/>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2129</TotalTime>
  <Words>668</Words>
  <Application>Microsoft Office PowerPoint</Application>
  <PresentationFormat>Widescreen</PresentationFormat>
  <Paragraphs>136</Paragraphs>
  <Slides>18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589</cp:revision>
  <dcterms:created xsi:type="dcterms:W3CDTF">2019-02-24T18:18:27Z</dcterms:created>
  <dcterms:modified xsi:type="dcterms:W3CDTF">2019-09-07T12:16:39Z</dcterms:modified>
</cp:coreProperties>
</file>