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D173E-0594-4248-9395-3BEBC9C6D85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A3286-DA23-41FF-8C0B-004ADD936E1E}">
      <dgm:prSet phldrT="[Text]"/>
      <dgm:spPr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জন্ম</a:t>
          </a:r>
        </a:p>
        <a:p>
          <a:r>
            <a:rPr lang="bn-IN" dirty="0" smtClean="0">
              <a:latin typeface="SutonnyOMJ" pitchFamily="2" charset="0"/>
              <a:cs typeface="SutonnyOMJ" pitchFamily="2" charset="0"/>
            </a:rPr>
            <a:t>১৯৪৮ সাল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657EBB97-8344-4CE8-86B9-21A53331C40E}" type="parTrans" cxnId="{761155E0-D08F-4680-80BC-9E1533850157}">
      <dgm:prSet/>
      <dgm:spPr/>
      <dgm:t>
        <a:bodyPr/>
        <a:lstStyle/>
        <a:p>
          <a:endParaRPr lang="en-US"/>
        </a:p>
      </dgm:t>
    </dgm:pt>
    <dgm:pt modelId="{6EA9E803-9283-44DB-BF05-E9FDD8F381E0}" type="sibTrans" cxnId="{761155E0-D08F-4680-80BC-9E1533850157}">
      <dgm:prSet/>
      <dgm:spPr/>
      <dgm:t>
        <a:bodyPr/>
        <a:lstStyle/>
        <a:p>
          <a:endParaRPr lang="en-US"/>
        </a:p>
      </dgm:t>
    </dgm:pt>
    <dgm:pt modelId="{D1771DB7-D316-45C6-994C-E06619755854}">
      <dgm:prSet phldrT="[Text]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চলচিত্র</a:t>
          </a:r>
        </a:p>
        <a:p>
          <a:r>
            <a:rPr lang="bn-IN" dirty="0" smtClean="0">
              <a:latin typeface="SutonnyOMJ" pitchFamily="2" charset="0"/>
              <a:cs typeface="SutonnyOMJ" pitchFamily="2" charset="0"/>
            </a:rPr>
            <a:t>শঙ্খনীল কারাগার, শ্যামল ছায়া, ঘেটুপুত্র কমলা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0D6052D7-70B3-40A0-B401-17ECD14B497F}" type="parTrans" cxnId="{124E0F50-1D07-4F98-B5A3-C0718FA31A9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9C88FE5-7B25-4606-BE3A-BDFE49356803}" type="sibTrans" cxnId="{124E0F50-1D07-4F98-B5A3-C0718FA31A96}">
      <dgm:prSet/>
      <dgm:spPr/>
      <dgm:t>
        <a:bodyPr/>
        <a:lstStyle/>
        <a:p>
          <a:endParaRPr lang="en-US"/>
        </a:p>
      </dgm:t>
    </dgm:pt>
    <dgm:pt modelId="{C01A347D-D140-4A97-B561-2AE5127F474D}">
      <dgm:prSet phldrT="[Text]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উপন্যাস</a:t>
          </a:r>
        </a:p>
        <a:p>
          <a:r>
            <a:rPr lang="bn-IN" dirty="0" smtClean="0">
              <a:latin typeface="SutonnyOMJ" pitchFamily="2" charset="0"/>
              <a:cs typeface="SutonnyOMJ" pitchFamily="2" charset="0"/>
            </a:rPr>
            <a:t>নন্দিত নরকে, নীল অপরাজিতা, প্রিয়তমেষু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021B096-DAF9-4411-875A-326DB3A6BCC0}" type="parTrans" cxnId="{AA7C811F-4EB8-4094-8980-5186850E99B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CA6D0A6-2278-478A-A6BC-CA96A6DCFDAF}" type="sibTrans" cxnId="{AA7C811F-4EB8-4094-8980-5186850E99BB}">
      <dgm:prSet/>
      <dgm:spPr/>
      <dgm:t>
        <a:bodyPr/>
        <a:lstStyle/>
        <a:p>
          <a:endParaRPr lang="en-US"/>
        </a:p>
      </dgm:t>
    </dgm:pt>
    <dgm:pt modelId="{CCC1E6EB-FF7A-446C-84E4-6FAF058CAAA8}">
      <dgm:prSet phldrT="[Text]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mtClean="0">
              <a:latin typeface="SutonnyOMJ" pitchFamily="2" charset="0"/>
              <a:cs typeface="SutonnyOMJ" pitchFamily="2" charset="0"/>
            </a:rPr>
            <a:t>কর্মজীবন শিক্ষকতা,ঢাকা বিশ্ববিদ্যালয়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64A916BB-F107-4AA5-AC17-00B18F47844C}" type="parTrans" cxnId="{ABE6E79F-4965-4EE0-BAB9-2BFBAD834800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1CE9A43-B6A5-4344-A09A-1C297EB8FCA2}" type="sibTrans" cxnId="{ABE6E79F-4965-4EE0-BAB9-2BFBAD834800}">
      <dgm:prSet/>
      <dgm:spPr/>
      <dgm:t>
        <a:bodyPr/>
        <a:lstStyle/>
        <a:p>
          <a:endParaRPr lang="en-US"/>
        </a:p>
      </dgm:t>
    </dgm:pt>
    <dgm:pt modelId="{B351B6C1-BC50-437F-B1EE-669C42BDC1D9}">
      <dgm:prSet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সাহিত্য চর্চার জন্য অধ্যাপনা ছাড়েন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8A2D8325-5F4B-4D83-8860-AF1BFD9A79BD}" type="parTrans" cxnId="{28EDB749-A7F5-481F-8C03-0FDD3827113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AD8D154-86C3-4669-AB38-C8A48F46FB5A}" type="sibTrans" cxnId="{28EDB749-A7F5-481F-8C03-0FDD38271133}">
      <dgm:prSet/>
      <dgm:spPr/>
      <dgm:t>
        <a:bodyPr/>
        <a:lstStyle/>
        <a:p>
          <a:endParaRPr lang="en-US"/>
        </a:p>
      </dgm:t>
    </dgm:pt>
    <dgm:pt modelId="{69C81D29-3E6E-4D06-BB8F-56900E45B7E0}">
      <dgm:prSet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mtClean="0">
              <a:latin typeface="SutonnyOMJ" pitchFamily="2" charset="0"/>
              <a:cs typeface="SutonnyOMJ" pitchFamily="2" charset="0"/>
            </a:rPr>
            <a:t>মৃত্যু</a:t>
          </a:r>
        </a:p>
        <a:p>
          <a:r>
            <a:rPr lang="bn-IN" smtClean="0">
              <a:latin typeface="SutonnyOMJ" pitchFamily="2" charset="0"/>
              <a:cs typeface="SutonnyOMJ" pitchFamily="2" charset="0"/>
            </a:rPr>
            <a:t>ক্লোন ক্যান্সারে, ২০১২ সালে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D4DF39B-50F8-4D7D-98BB-FA270A50314E}" type="parTrans" cxnId="{0D395588-F252-4398-91F2-A41E85F4912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B971CD7-92BA-4DBF-909F-81C248C4652F}" type="sibTrans" cxnId="{0D395588-F252-4398-91F2-A41E85F49122}">
      <dgm:prSet/>
      <dgm:spPr/>
      <dgm:t>
        <a:bodyPr/>
        <a:lstStyle/>
        <a:p>
          <a:endParaRPr lang="en-US"/>
        </a:p>
      </dgm:t>
    </dgm:pt>
    <dgm:pt modelId="{7D81167F-7076-4E36-847C-F47F425219C4}" type="pres">
      <dgm:prSet presAssocID="{A52D173E-0594-4248-9395-3BEBC9C6D8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E8577-4F17-4892-ABA3-E80B4034B2CD}" type="pres">
      <dgm:prSet presAssocID="{283A3286-DA23-41FF-8C0B-004ADD936E1E}" presName="centerShape" presStyleLbl="node0" presStyleIdx="0" presStyleCnt="1"/>
      <dgm:spPr/>
      <dgm:t>
        <a:bodyPr/>
        <a:lstStyle/>
        <a:p>
          <a:endParaRPr lang="en-US"/>
        </a:p>
      </dgm:t>
    </dgm:pt>
    <dgm:pt modelId="{7177AEE7-9107-4377-B254-E06C0E5AA463}" type="pres">
      <dgm:prSet presAssocID="{9D4DF39B-50F8-4D7D-98BB-FA270A50314E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EDDC816-BB88-4A62-A435-D480844A9D42}" type="pres">
      <dgm:prSet presAssocID="{69C81D29-3E6E-4D06-BB8F-56900E45B7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C92A-38D6-4997-B14B-D43D38445A2B}" type="pres">
      <dgm:prSet presAssocID="{0D6052D7-70B3-40A0-B401-17ECD14B497F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0CBFB290-B074-4E6B-BFDA-7D53575B7E5D}" type="pres">
      <dgm:prSet presAssocID="{D1771DB7-D316-45C6-994C-E06619755854}" presName="node" presStyleLbl="node1" presStyleIdx="1" presStyleCnt="5" custScaleY="102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2047D-3C2C-442F-85F8-1E20192B68DD}" type="pres">
      <dgm:prSet presAssocID="{8A2D8325-5F4B-4D83-8860-AF1BFD9A79BD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103FCE4-4163-4A66-AF89-2F690555CD9E}" type="pres">
      <dgm:prSet presAssocID="{B351B6C1-BC50-437F-B1EE-669C42BDC1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8A835-91AB-4077-AB0E-1DD797C3F75A}" type="pres">
      <dgm:prSet presAssocID="{9021B096-DAF9-4411-875A-326DB3A6BCC0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2D6E474C-BC20-4F78-8287-C29089214C72}" type="pres">
      <dgm:prSet presAssocID="{C01A347D-D140-4A97-B561-2AE5127F47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6B0E8-F40C-45B3-9C94-D7BFE0262383}" type="pres">
      <dgm:prSet presAssocID="{64A916BB-F107-4AA5-AC17-00B18F47844C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4AF69C5-B9D4-4F73-93C9-78854763BA74}" type="pres">
      <dgm:prSet presAssocID="{CCC1E6EB-FF7A-446C-84E4-6FAF058CAA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C811F-4EB8-4094-8980-5186850E99BB}" srcId="{283A3286-DA23-41FF-8C0B-004ADD936E1E}" destId="{C01A347D-D140-4A97-B561-2AE5127F474D}" srcOrd="3" destOrd="0" parTransId="{9021B096-DAF9-4411-875A-326DB3A6BCC0}" sibTransId="{4CA6D0A6-2278-478A-A6BC-CA96A6DCFDAF}"/>
    <dgm:cxn modelId="{28EDB749-A7F5-481F-8C03-0FDD38271133}" srcId="{283A3286-DA23-41FF-8C0B-004ADD936E1E}" destId="{B351B6C1-BC50-437F-B1EE-669C42BDC1D9}" srcOrd="2" destOrd="0" parTransId="{8A2D8325-5F4B-4D83-8860-AF1BFD9A79BD}" sibTransId="{CAD8D154-86C3-4669-AB38-C8A48F46FB5A}"/>
    <dgm:cxn modelId="{D51C1BFB-DD5A-4F06-BE16-189171C967CB}" type="presOf" srcId="{283A3286-DA23-41FF-8C0B-004ADD936E1E}" destId="{F18E8577-4F17-4892-ABA3-E80B4034B2CD}" srcOrd="0" destOrd="0" presId="urn:microsoft.com/office/officeart/2005/8/layout/radial4"/>
    <dgm:cxn modelId="{0D395588-F252-4398-91F2-A41E85F49122}" srcId="{283A3286-DA23-41FF-8C0B-004ADD936E1E}" destId="{69C81D29-3E6E-4D06-BB8F-56900E45B7E0}" srcOrd="0" destOrd="0" parTransId="{9D4DF39B-50F8-4D7D-98BB-FA270A50314E}" sibTransId="{4B971CD7-92BA-4DBF-909F-81C248C4652F}"/>
    <dgm:cxn modelId="{277976F8-DC35-43D8-8DA7-3A3F4E1B6999}" type="presOf" srcId="{9021B096-DAF9-4411-875A-326DB3A6BCC0}" destId="{3438A835-91AB-4077-AB0E-1DD797C3F75A}" srcOrd="0" destOrd="0" presId="urn:microsoft.com/office/officeart/2005/8/layout/radial4"/>
    <dgm:cxn modelId="{2F9C088C-925F-4BC9-9297-83355B2878F0}" type="presOf" srcId="{8A2D8325-5F4B-4D83-8860-AF1BFD9A79BD}" destId="{C462047D-3C2C-442F-85F8-1E20192B68DD}" srcOrd="0" destOrd="0" presId="urn:microsoft.com/office/officeart/2005/8/layout/radial4"/>
    <dgm:cxn modelId="{0A295A18-C488-4D6C-B048-D9DCB719822B}" type="presOf" srcId="{64A916BB-F107-4AA5-AC17-00B18F47844C}" destId="{39D6B0E8-F40C-45B3-9C94-D7BFE0262383}" srcOrd="0" destOrd="0" presId="urn:microsoft.com/office/officeart/2005/8/layout/radial4"/>
    <dgm:cxn modelId="{20D27935-3B2D-4E74-A43F-260AA7A1D4E9}" type="presOf" srcId="{B351B6C1-BC50-437F-B1EE-669C42BDC1D9}" destId="{3103FCE4-4163-4A66-AF89-2F690555CD9E}" srcOrd="0" destOrd="0" presId="urn:microsoft.com/office/officeart/2005/8/layout/radial4"/>
    <dgm:cxn modelId="{85E97855-251B-483F-BDD4-F5A85F9FCEDE}" type="presOf" srcId="{69C81D29-3E6E-4D06-BB8F-56900E45B7E0}" destId="{FEDDC816-BB88-4A62-A435-D480844A9D42}" srcOrd="0" destOrd="0" presId="urn:microsoft.com/office/officeart/2005/8/layout/radial4"/>
    <dgm:cxn modelId="{26E3FFA3-B8BB-40FC-8802-895076007632}" type="presOf" srcId="{A52D173E-0594-4248-9395-3BEBC9C6D853}" destId="{7D81167F-7076-4E36-847C-F47F425219C4}" srcOrd="0" destOrd="0" presId="urn:microsoft.com/office/officeart/2005/8/layout/radial4"/>
    <dgm:cxn modelId="{761155E0-D08F-4680-80BC-9E1533850157}" srcId="{A52D173E-0594-4248-9395-3BEBC9C6D853}" destId="{283A3286-DA23-41FF-8C0B-004ADD936E1E}" srcOrd="0" destOrd="0" parTransId="{657EBB97-8344-4CE8-86B9-21A53331C40E}" sibTransId="{6EA9E803-9283-44DB-BF05-E9FDD8F381E0}"/>
    <dgm:cxn modelId="{6ADEEBBB-EC75-4570-9E33-401B1264FBFF}" type="presOf" srcId="{C01A347D-D140-4A97-B561-2AE5127F474D}" destId="{2D6E474C-BC20-4F78-8287-C29089214C72}" srcOrd="0" destOrd="0" presId="urn:microsoft.com/office/officeart/2005/8/layout/radial4"/>
    <dgm:cxn modelId="{02B6A8FD-E93A-4A0F-B755-D92188B44547}" type="presOf" srcId="{0D6052D7-70B3-40A0-B401-17ECD14B497F}" destId="{B146C92A-38D6-4997-B14B-D43D38445A2B}" srcOrd="0" destOrd="0" presId="urn:microsoft.com/office/officeart/2005/8/layout/radial4"/>
    <dgm:cxn modelId="{309F83DC-1D95-4E60-947A-69D7D47C57CB}" type="presOf" srcId="{CCC1E6EB-FF7A-446C-84E4-6FAF058CAAA8}" destId="{24AF69C5-B9D4-4F73-93C9-78854763BA74}" srcOrd="0" destOrd="0" presId="urn:microsoft.com/office/officeart/2005/8/layout/radial4"/>
    <dgm:cxn modelId="{124E0F50-1D07-4F98-B5A3-C0718FA31A96}" srcId="{283A3286-DA23-41FF-8C0B-004ADD936E1E}" destId="{D1771DB7-D316-45C6-994C-E06619755854}" srcOrd="1" destOrd="0" parTransId="{0D6052D7-70B3-40A0-B401-17ECD14B497F}" sibTransId="{49C88FE5-7B25-4606-BE3A-BDFE49356803}"/>
    <dgm:cxn modelId="{9DE12121-FB03-48F9-8282-550A528DC660}" type="presOf" srcId="{D1771DB7-D316-45C6-994C-E06619755854}" destId="{0CBFB290-B074-4E6B-BFDA-7D53575B7E5D}" srcOrd="0" destOrd="0" presId="urn:microsoft.com/office/officeart/2005/8/layout/radial4"/>
    <dgm:cxn modelId="{ABE6E79F-4965-4EE0-BAB9-2BFBAD834800}" srcId="{283A3286-DA23-41FF-8C0B-004ADD936E1E}" destId="{CCC1E6EB-FF7A-446C-84E4-6FAF058CAAA8}" srcOrd="4" destOrd="0" parTransId="{64A916BB-F107-4AA5-AC17-00B18F47844C}" sibTransId="{71CE9A43-B6A5-4344-A09A-1C297EB8FCA2}"/>
    <dgm:cxn modelId="{35DE3B3A-812D-4D18-AF04-84EA5FBCB105}" type="presOf" srcId="{9D4DF39B-50F8-4D7D-98BB-FA270A50314E}" destId="{7177AEE7-9107-4377-B254-E06C0E5AA463}" srcOrd="0" destOrd="0" presId="urn:microsoft.com/office/officeart/2005/8/layout/radial4"/>
    <dgm:cxn modelId="{37CA3A39-3406-4487-A9FF-8B87C3231800}" type="presParOf" srcId="{7D81167F-7076-4E36-847C-F47F425219C4}" destId="{F18E8577-4F17-4892-ABA3-E80B4034B2CD}" srcOrd="0" destOrd="0" presId="urn:microsoft.com/office/officeart/2005/8/layout/radial4"/>
    <dgm:cxn modelId="{F91B0E45-069C-41D9-BA5E-F6EFE3917E26}" type="presParOf" srcId="{7D81167F-7076-4E36-847C-F47F425219C4}" destId="{7177AEE7-9107-4377-B254-E06C0E5AA463}" srcOrd="1" destOrd="0" presId="urn:microsoft.com/office/officeart/2005/8/layout/radial4"/>
    <dgm:cxn modelId="{180EC3BC-22A3-4DDE-B47C-24262B8558A7}" type="presParOf" srcId="{7D81167F-7076-4E36-847C-F47F425219C4}" destId="{FEDDC816-BB88-4A62-A435-D480844A9D42}" srcOrd="2" destOrd="0" presId="urn:microsoft.com/office/officeart/2005/8/layout/radial4"/>
    <dgm:cxn modelId="{ACC4632F-DB3B-480B-A759-6CA9C2C3A03F}" type="presParOf" srcId="{7D81167F-7076-4E36-847C-F47F425219C4}" destId="{B146C92A-38D6-4997-B14B-D43D38445A2B}" srcOrd="3" destOrd="0" presId="urn:microsoft.com/office/officeart/2005/8/layout/radial4"/>
    <dgm:cxn modelId="{9067162E-83D4-412D-907F-C808A22643F1}" type="presParOf" srcId="{7D81167F-7076-4E36-847C-F47F425219C4}" destId="{0CBFB290-B074-4E6B-BFDA-7D53575B7E5D}" srcOrd="4" destOrd="0" presId="urn:microsoft.com/office/officeart/2005/8/layout/radial4"/>
    <dgm:cxn modelId="{09533E6B-DA03-4BD3-AF77-734DA9F4264B}" type="presParOf" srcId="{7D81167F-7076-4E36-847C-F47F425219C4}" destId="{C462047D-3C2C-442F-85F8-1E20192B68DD}" srcOrd="5" destOrd="0" presId="urn:microsoft.com/office/officeart/2005/8/layout/radial4"/>
    <dgm:cxn modelId="{46D19937-7826-46A7-9D2B-0BB9FB0DAE63}" type="presParOf" srcId="{7D81167F-7076-4E36-847C-F47F425219C4}" destId="{3103FCE4-4163-4A66-AF89-2F690555CD9E}" srcOrd="6" destOrd="0" presId="urn:microsoft.com/office/officeart/2005/8/layout/radial4"/>
    <dgm:cxn modelId="{D804274A-D865-47EA-A314-D7CBE72F507D}" type="presParOf" srcId="{7D81167F-7076-4E36-847C-F47F425219C4}" destId="{3438A835-91AB-4077-AB0E-1DD797C3F75A}" srcOrd="7" destOrd="0" presId="urn:microsoft.com/office/officeart/2005/8/layout/radial4"/>
    <dgm:cxn modelId="{35B6B177-7B28-46B8-BD4B-D6FF9FA2CBF8}" type="presParOf" srcId="{7D81167F-7076-4E36-847C-F47F425219C4}" destId="{2D6E474C-BC20-4F78-8287-C29089214C72}" srcOrd="8" destOrd="0" presId="urn:microsoft.com/office/officeart/2005/8/layout/radial4"/>
    <dgm:cxn modelId="{6214C68F-CA52-4F77-A80B-67E78B57D68E}" type="presParOf" srcId="{7D81167F-7076-4E36-847C-F47F425219C4}" destId="{39D6B0E8-F40C-45B3-9C94-D7BFE0262383}" srcOrd="9" destOrd="0" presId="urn:microsoft.com/office/officeart/2005/8/layout/radial4"/>
    <dgm:cxn modelId="{DDCCD18C-4CEF-4B8B-817F-9DFCFCD6B56C}" type="presParOf" srcId="{7D81167F-7076-4E36-847C-F47F425219C4}" destId="{24AF69C5-B9D4-4F73-93C9-78854763BA74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93F9-6A08-4097-8EE3-18120BFA9B6E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46E1D-B745-4BC4-91D2-B17F139C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46E1D-B745-4BC4-91D2-B17F139C10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362200" y="152400"/>
            <a:ext cx="3733800" cy="1219200"/>
          </a:xfrm>
          <a:prstGeom prst="ribbon">
            <a:avLst>
              <a:gd name="adj1" fmla="val 33333"/>
              <a:gd name="adj2" fmla="val 5643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IN" sz="3200" dirty="0" smtClean="0">
                <a:ln w="317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3200" dirty="0">
              <a:ln w="3175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432611-nice-flowers-roses.jpg"/>
          <p:cNvPicPr>
            <a:picLocks noChangeAspect="1"/>
          </p:cNvPicPr>
          <p:nvPr/>
        </p:nvPicPr>
        <p:blipFill>
          <a:blip r:embed="rId4"/>
          <a:srcRect t="3333" r="25834" b="20667"/>
          <a:stretch>
            <a:fillRect/>
          </a:stretch>
        </p:blipFill>
        <p:spPr>
          <a:xfrm>
            <a:off x="1295400" y="2286000"/>
            <a:ext cx="6553200" cy="41969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4" name="Oval 3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7" name="Picture 6" descr="15133711_1113116442136883_289479623_o.jpg"/>
            <p:cNvPicPr>
              <a:picLocks noChangeAspect="1"/>
            </p:cNvPicPr>
            <p:nvPr/>
          </p:nvPicPr>
          <p:blipFill>
            <a:blip r:embed="rId6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38400" y="0"/>
            <a:ext cx="1600200" cy="3124200"/>
            <a:chOff x="4114800" y="152400"/>
            <a:chExt cx="1676400" cy="480060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5-Point Star 1"/>
            <p:cNvSpPr/>
            <p:nvPr/>
          </p:nvSpPr>
          <p:spPr>
            <a:xfrm>
              <a:off x="4114800" y="152400"/>
              <a:ext cx="1676400" cy="1600200"/>
            </a:xfrm>
            <a:prstGeom prst="star5">
              <a:avLst>
                <a:gd name="adj" fmla="val 27821"/>
                <a:gd name="hf" fmla="val 105146"/>
                <a:gd name="vf" fmla="val 11055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r>
                <a:rPr lang="bn-IN" dirty="0" smtClean="0"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একক কাজ</a:t>
              </a:r>
              <a:endParaRPr lang="en-US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4800600" y="15240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endParaRPr lang="en-US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4800600" y="18288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endParaRPr lang="en-US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800600" y="21336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endParaRPr lang="en-US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800600" y="24384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endParaRPr lang="en-US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800600" y="27432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endParaRPr lang="en-US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800600" y="30480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endParaRPr lang="en-US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4800600" y="33528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endParaRPr lang="en-US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00" y="3657600"/>
              <a:ext cx="1371600" cy="129540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top">
                <a:avLst/>
              </a:prstTxWarp>
            </a:bodyPr>
            <a:lstStyle/>
            <a:p>
              <a:pPr algn="ctr"/>
              <a:r>
                <a:rPr lang="bn-IN" dirty="0" smtClean="0"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শব্দার্থ  লিখ</a:t>
              </a:r>
              <a:endParaRPr lang="en-US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11" name="Pentagon 10"/>
          <p:cNvSpPr/>
          <p:nvPr/>
        </p:nvSpPr>
        <p:spPr>
          <a:xfrm>
            <a:off x="1295400" y="2895600"/>
            <a:ext cx="1447800" cy="99060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রোমাঞ্চকর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295400" y="4267200"/>
            <a:ext cx="1447800" cy="9906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অদ্ভুত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295400" y="5715000"/>
            <a:ext cx="1447800" cy="99060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যন্ত্রণা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" name="Picture 14" descr="man-chest-pain.jpg"/>
          <p:cNvPicPr>
            <a:picLocks noChangeAspect="1"/>
          </p:cNvPicPr>
          <p:nvPr/>
        </p:nvPicPr>
        <p:blipFill>
          <a:blip r:embed="rId2" cstate="print"/>
          <a:srcRect l="6667" r="30000" b="7238"/>
          <a:stretch>
            <a:fillRect/>
          </a:stretch>
        </p:blipFill>
        <p:spPr>
          <a:xfrm>
            <a:off x="4724400" y="5410200"/>
            <a:ext cx="1447800" cy="1371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 descr="smollah_1338719512_1-555339_227154667394404_100002996174980_370020_718949714_n_1_.jpg"/>
          <p:cNvPicPr>
            <a:picLocks noChangeAspect="1"/>
          </p:cNvPicPr>
          <p:nvPr/>
        </p:nvPicPr>
        <p:blipFill>
          <a:blip r:embed="rId3"/>
          <a:srcRect l="26000" r="8000" b="4887"/>
          <a:stretch>
            <a:fillRect/>
          </a:stretch>
        </p:blipFill>
        <p:spPr>
          <a:xfrm>
            <a:off x="4724400" y="3962400"/>
            <a:ext cx="1431235" cy="137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 descr="travel-adventure-activities.jpg"/>
          <p:cNvPicPr>
            <a:picLocks noChangeAspect="1"/>
          </p:cNvPicPr>
          <p:nvPr/>
        </p:nvPicPr>
        <p:blipFill>
          <a:blip r:embed="rId4"/>
          <a:srcRect l="20667" t="18000" r="27333" b="24000"/>
          <a:stretch>
            <a:fillRect/>
          </a:stretch>
        </p:blipFill>
        <p:spPr>
          <a:xfrm>
            <a:off x="4724400" y="2819400"/>
            <a:ext cx="1434662" cy="10668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8" name="Oval 17"/>
          <p:cNvSpPr/>
          <p:nvPr/>
        </p:nvSpPr>
        <p:spPr>
          <a:xfrm>
            <a:off x="4495800" y="152400"/>
            <a:ext cx="1066800" cy="1143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4343400" y="1295400"/>
            <a:ext cx="1295400" cy="1143000"/>
          </a:xfrm>
          <a:prstGeom prst="wave">
            <a:avLst>
              <a:gd name="adj1" fmla="val 8918"/>
              <a:gd name="adj2" fmla="val 526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কবি পরিচিতি লিখ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10-Point Star 19"/>
          <p:cNvSpPr/>
          <p:nvPr/>
        </p:nvSpPr>
        <p:spPr>
          <a:xfrm>
            <a:off x="6858000" y="381000"/>
            <a:ext cx="1066800" cy="1066800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Vertical Scroll 20"/>
          <p:cNvSpPr/>
          <p:nvPr/>
        </p:nvSpPr>
        <p:spPr>
          <a:xfrm>
            <a:off x="6781800" y="2209800"/>
            <a:ext cx="1752600" cy="2438400"/>
          </a:xfrm>
          <a:prstGeom prst="verticalScroll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লেখকের জগদলের দিন কেমন ছিল সে সম্পর্কে একটি অনুচ্ছেদ লিখ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27" name="Picture 26" descr="15133711_1113116442136883_289479623_o.jpg"/>
            <p:cNvPicPr>
              <a:picLocks noChangeAspect="1"/>
            </p:cNvPicPr>
            <p:nvPr/>
          </p:nvPicPr>
          <p:blipFill>
            <a:blip r:embed="rId6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191000" y="228600"/>
            <a:ext cx="1981200" cy="1447800"/>
          </a:xfrm>
          <a:prstGeom prst="wedgeEllipseCallout">
            <a:avLst>
              <a:gd name="adj1" fmla="val -31166"/>
              <a:gd name="adj2" fmla="val 87009"/>
            </a:avLst>
          </a:prstGeom>
          <a:solidFill>
            <a:srgbClr val="FFC000"/>
          </a:solidFill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514600"/>
            <a:ext cx="23622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লেখকের স্বপ্নময় দিন কেটেছে কোথায়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5146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1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2362200"/>
            <a:ext cx="15240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জগদলে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038600"/>
            <a:ext cx="23622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জগদলের নৈমিত্তিক ব্যাপার কি ছিল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40386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1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67200" y="3886200"/>
            <a:ext cx="1600200" cy="1219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ম্যালেরিয়ায় মৃত্যু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5562600"/>
            <a:ext cx="2362200" cy="990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ম্যালেরিয়ার প্রতিষেধক হিসাবে লেখকেরা প্রতি রবিবার কি খাচ্ছে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56388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1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5486400"/>
            <a:ext cx="15240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পাঁচ গ্রেন কুইনাইন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2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8" name="Picture 17" descr="15133711_1113116442136883_289479623_o.jpg"/>
            <p:cNvPicPr>
              <a:picLocks noChangeAspect="1"/>
            </p:cNvPicPr>
            <p:nvPr/>
          </p:nvPicPr>
          <p:blipFill>
            <a:blip r:embed="rId3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5" grpId="2"/>
      <p:bldP spid="6" grpId="0" animBg="1"/>
      <p:bldP spid="7" grpId="0" animBg="1"/>
      <p:bldP spid="8" grpId="0"/>
      <p:bldP spid="8" grpId="1"/>
      <p:bldP spid="9" grpId="0" animBg="1"/>
      <p:bldP spid="10" grpId="0" animBg="1"/>
      <p:bldP spid="11" grpId="0"/>
      <p:bldP spid="11" grpId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95600" y="457200"/>
            <a:ext cx="3505200" cy="3810000"/>
            <a:chOff x="3581400" y="1219200"/>
            <a:chExt cx="3505200" cy="3810000"/>
          </a:xfrm>
          <a:solidFill>
            <a:schemeClr val="accent6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</p:grpSpPr>
        <p:sp>
          <p:nvSpPr>
            <p:cNvPr id="5" name="Isosceles Triangle 4"/>
            <p:cNvSpPr/>
            <p:nvPr/>
          </p:nvSpPr>
          <p:spPr>
            <a:xfrm>
              <a:off x="4953000" y="1219200"/>
              <a:ext cx="2133600" cy="2057400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29200" y="3276600"/>
              <a:ext cx="1981200" cy="17526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SutonnyOMJ" pitchFamily="2" charset="0"/>
                  <a:cs typeface="SutonnyOMJ" pitchFamily="2" charset="0"/>
                </a:rPr>
                <a:t>    কাজ</a:t>
              </a:r>
              <a:endParaRPr lang="en-US" sz="36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657600" y="3276600"/>
              <a:ext cx="1981200" cy="17526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SutonnyOMJ" pitchFamily="2" charset="0"/>
                  <a:cs typeface="SutonnyOMJ" pitchFamily="2" charset="0"/>
                </a:rPr>
                <a:t>বাড়ির</a:t>
              </a:r>
              <a:endParaRPr lang="en-US" sz="3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581400" y="1219200"/>
              <a:ext cx="2133600" cy="2057400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990600" y="5257800"/>
            <a:ext cx="7467600" cy="1295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‘’ মহারাজের রুচি দেখে মুগ্ধ হতে হয়’’ -কথাটি কে এবং কেন বলেছিল?</a:t>
            </a:r>
          </a:p>
          <a:p>
            <a:pPr algn="ctr"/>
            <a:r>
              <a:rPr lang="bn-IN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সে বিষয়ে ১০ বাক্যে একটি অনুচ্ছেদ লিখে আনবে।</a:t>
            </a:r>
            <a:endParaRPr lang="en-US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3" name="Picture 12" descr="15133711_1113116442136883_289479623_o.jpg"/>
            <p:cNvPicPr>
              <a:picLocks noChangeAspect="1"/>
            </p:cNvPicPr>
            <p:nvPr/>
          </p:nvPicPr>
          <p:blipFill>
            <a:blip r:embed="rId4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5486400" y="685800"/>
            <a:ext cx="3581400" cy="5562600"/>
          </a:xfrm>
          <a:prstGeom prst="verticalScroll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ধ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ন্য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বা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দ</a:t>
            </a:r>
          </a:p>
          <a:p>
            <a:pPr algn="ctr"/>
            <a:endParaRPr lang="bn-IN" sz="44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endParaRPr lang="bn-IN" sz="44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4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সমাপ্ত</a:t>
            </a:r>
            <a:endParaRPr lang="en-US" sz="4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2400" y="761999"/>
            <a:ext cx="3759200" cy="5486401"/>
            <a:chOff x="1422400" y="761999"/>
            <a:chExt cx="3759200" cy="548640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" name="Picture 2" descr="humayun-ahmed-92939.jpg"/>
            <p:cNvPicPr>
              <a:picLocks noChangeAspect="1"/>
            </p:cNvPicPr>
            <p:nvPr/>
          </p:nvPicPr>
          <p:blipFill>
            <a:blip r:embed="rId2"/>
            <a:srcRect l="5772" r="23984" b="2941"/>
            <a:stretch>
              <a:fillRect/>
            </a:stretch>
          </p:blipFill>
          <p:spPr>
            <a:xfrm>
              <a:off x="1447800" y="761999"/>
              <a:ext cx="3733800" cy="273579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5" name="Picture 4" descr="দেবী.jpg"/>
            <p:cNvPicPr>
              <a:picLocks noChangeAspect="1"/>
            </p:cNvPicPr>
            <p:nvPr/>
          </p:nvPicPr>
          <p:blipFill>
            <a:blip r:embed="rId3"/>
            <a:srcRect l="5454" t="4878" r="7273" b="7317"/>
            <a:stretch>
              <a:fillRect/>
            </a:stretch>
          </p:blipFill>
          <p:spPr>
            <a:xfrm>
              <a:off x="1422400" y="3429000"/>
              <a:ext cx="3759200" cy="28194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2" name="Picture 11" descr="15133711_1113116442136883_289479623_o.jpg"/>
            <p:cNvPicPr>
              <a:picLocks noChangeAspect="1"/>
            </p:cNvPicPr>
            <p:nvPr/>
          </p:nvPicPr>
          <p:blipFill>
            <a:blip r:embed="rId5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85800"/>
            <a:ext cx="2209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শিক্ষক পরিচিতি</a:t>
            </a:r>
            <a:endParaRPr lang="en-US" sz="2800" dirty="0">
              <a:ln>
                <a:solidFill>
                  <a:srgbClr val="92D05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685800"/>
            <a:ext cx="21336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পাঠ পরিচিতি</a:t>
            </a:r>
            <a:endParaRPr lang="en-US" sz="280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930473"/>
            <a:ext cx="29718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মোবঃ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০১৯২৩৮৭৩৭৬৬</a:t>
            </a:r>
            <a:endParaRPr lang="bn-IN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907340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নবম-দশম শ্রেণি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বিষয়ঃ বাংলা সাহিত্য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গদ্যাংশ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15133711_1113116442136883_289479623_o.jpg"/>
          <p:cNvPicPr>
            <a:picLocks noChangeAspect="1"/>
          </p:cNvPicPr>
          <p:nvPr/>
        </p:nvPicPr>
        <p:blipFill>
          <a:blip r:embed="rId2"/>
          <a:srcRect l="21837" t="8889" r="27767" b="48888"/>
          <a:stretch>
            <a:fillRect/>
          </a:stretch>
        </p:blipFill>
        <p:spPr>
          <a:xfrm>
            <a:off x="1371600" y="1752600"/>
            <a:ext cx="2438400" cy="272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 descr="20151108_190908.jpg"/>
          <p:cNvPicPr>
            <a:picLocks noChangeAspect="1"/>
          </p:cNvPicPr>
          <p:nvPr/>
        </p:nvPicPr>
        <p:blipFill>
          <a:blip r:embed="rId3" cstate="print"/>
          <a:srcRect l="3333" t="2778" r="10833" b="-1389"/>
          <a:stretch>
            <a:fillRect/>
          </a:stretch>
        </p:blipFill>
        <p:spPr>
          <a:xfrm rot="5400000">
            <a:off x="5988108" y="2169525"/>
            <a:ext cx="2506016" cy="197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6" name="Picture 15" descr="15133711_1113116442136883_289479623_o.jpg"/>
            <p:cNvPicPr>
              <a:picLocks noChangeAspect="1"/>
            </p:cNvPicPr>
            <p:nvPr/>
          </p:nvPicPr>
          <p:blipFill>
            <a:blip r:embed="rId5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SHOW.JPG"/>
          <p:cNvPicPr>
            <a:picLocks noChangeAspect="1"/>
          </p:cNvPicPr>
          <p:nvPr/>
        </p:nvPicPr>
        <p:blipFill>
          <a:blip r:embed="rId2"/>
          <a:srcRect l="12076" t="5000" r="377" b="40000"/>
          <a:stretch>
            <a:fillRect/>
          </a:stretch>
        </p:blipFill>
        <p:spPr>
          <a:xfrm>
            <a:off x="381000" y="990601"/>
            <a:ext cx="2057400" cy="15586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image (2).jpg"/>
          <p:cNvPicPr>
            <a:picLocks noChangeAspect="1"/>
          </p:cNvPicPr>
          <p:nvPr/>
        </p:nvPicPr>
        <p:blipFill>
          <a:blip r:embed="rId3"/>
          <a:srcRect l="55385" t="6154" r="1538" b="10769"/>
          <a:stretch>
            <a:fillRect/>
          </a:stretch>
        </p:blipFill>
        <p:spPr>
          <a:xfrm rot="5400000">
            <a:off x="435427" y="4136575"/>
            <a:ext cx="1447797" cy="1861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maxresdefault (5).jpg"/>
          <p:cNvPicPr>
            <a:picLocks noChangeAspect="1"/>
          </p:cNvPicPr>
          <p:nvPr/>
        </p:nvPicPr>
        <p:blipFill>
          <a:blip r:embed="rId4" cstate="print"/>
          <a:srcRect l="8333" t="27778" r="11667" b="5556"/>
          <a:stretch>
            <a:fillRect/>
          </a:stretch>
        </p:blipFill>
        <p:spPr>
          <a:xfrm>
            <a:off x="3352800" y="4326835"/>
            <a:ext cx="1981200" cy="14643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5"/>
          <a:srcRect l="1667" t="14445" r="10000" b="16666"/>
          <a:stretch>
            <a:fillRect/>
          </a:stretch>
        </p:blipFill>
        <p:spPr>
          <a:xfrm>
            <a:off x="6874329" y="4267201"/>
            <a:ext cx="1964871" cy="14477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baby-snake-barcroft.jpg"/>
          <p:cNvPicPr>
            <a:picLocks noChangeAspect="1"/>
          </p:cNvPicPr>
          <p:nvPr/>
        </p:nvPicPr>
        <p:blipFill>
          <a:blip r:embed="rId6" cstate="print"/>
          <a:srcRect l="6189" t="3268" r="7941" b="7941"/>
          <a:stretch>
            <a:fillRect/>
          </a:stretch>
        </p:blipFill>
        <p:spPr>
          <a:xfrm>
            <a:off x="6858000" y="1066800"/>
            <a:ext cx="1905000" cy="14773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429000" y="2209800"/>
            <a:ext cx="1371600" cy="1447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8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8600"/>
            <a:ext cx="822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নিম্ন প্রদর্শিত ছবি সম্বলিত তোমাদের পাঠ্য বইয়ে একটি গল্প আছে.........।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0" y="5943600"/>
            <a:ext cx="1828800" cy="685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নিয়তি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 হুমায়ূন আহমেদ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1477979">
            <a:off x="2582385" y="2006661"/>
            <a:ext cx="626429" cy="634880"/>
          </a:xfrm>
          <a:custGeom>
            <a:avLst/>
            <a:gdLst>
              <a:gd name="connsiteX0" fmla="*/ 0 w 831555"/>
              <a:gd name="connsiteY0" fmla="*/ 95250 h 381000"/>
              <a:gd name="connsiteX1" fmla="*/ 641055 w 831555"/>
              <a:gd name="connsiteY1" fmla="*/ 95250 h 381000"/>
              <a:gd name="connsiteX2" fmla="*/ 641055 w 831555"/>
              <a:gd name="connsiteY2" fmla="*/ 0 h 381000"/>
              <a:gd name="connsiteX3" fmla="*/ 831555 w 831555"/>
              <a:gd name="connsiteY3" fmla="*/ 190500 h 381000"/>
              <a:gd name="connsiteX4" fmla="*/ 641055 w 831555"/>
              <a:gd name="connsiteY4" fmla="*/ 381000 h 381000"/>
              <a:gd name="connsiteX5" fmla="*/ 641055 w 831555"/>
              <a:gd name="connsiteY5" fmla="*/ 285750 h 381000"/>
              <a:gd name="connsiteX6" fmla="*/ 0 w 831555"/>
              <a:gd name="connsiteY6" fmla="*/ 285750 h 381000"/>
              <a:gd name="connsiteX7" fmla="*/ 0 w 831555"/>
              <a:gd name="connsiteY7" fmla="*/ 95250 h 381000"/>
              <a:gd name="connsiteX0" fmla="*/ 0 w 831555"/>
              <a:gd name="connsiteY0" fmla="*/ 336812 h 622562"/>
              <a:gd name="connsiteX1" fmla="*/ 641055 w 831555"/>
              <a:gd name="connsiteY1" fmla="*/ 336812 h 622562"/>
              <a:gd name="connsiteX2" fmla="*/ 297664 w 831555"/>
              <a:gd name="connsiteY2" fmla="*/ 0 h 622562"/>
              <a:gd name="connsiteX3" fmla="*/ 641055 w 831555"/>
              <a:gd name="connsiteY3" fmla="*/ 241562 h 622562"/>
              <a:gd name="connsiteX4" fmla="*/ 831555 w 831555"/>
              <a:gd name="connsiteY4" fmla="*/ 432062 h 622562"/>
              <a:gd name="connsiteX5" fmla="*/ 641055 w 831555"/>
              <a:gd name="connsiteY5" fmla="*/ 622562 h 622562"/>
              <a:gd name="connsiteX6" fmla="*/ 641055 w 831555"/>
              <a:gd name="connsiteY6" fmla="*/ 527312 h 622562"/>
              <a:gd name="connsiteX7" fmla="*/ 0 w 831555"/>
              <a:gd name="connsiteY7" fmla="*/ 527312 h 622562"/>
              <a:gd name="connsiteX8" fmla="*/ 0 w 831555"/>
              <a:gd name="connsiteY8" fmla="*/ 336812 h 622562"/>
              <a:gd name="connsiteX0" fmla="*/ 0 w 885362"/>
              <a:gd name="connsiteY0" fmla="*/ 336812 h 816631"/>
              <a:gd name="connsiteX1" fmla="*/ 641055 w 885362"/>
              <a:gd name="connsiteY1" fmla="*/ 336812 h 816631"/>
              <a:gd name="connsiteX2" fmla="*/ 297664 w 885362"/>
              <a:gd name="connsiteY2" fmla="*/ 0 h 816631"/>
              <a:gd name="connsiteX3" fmla="*/ 641055 w 885362"/>
              <a:gd name="connsiteY3" fmla="*/ 241562 h 816631"/>
              <a:gd name="connsiteX4" fmla="*/ 831555 w 885362"/>
              <a:gd name="connsiteY4" fmla="*/ 432062 h 816631"/>
              <a:gd name="connsiteX5" fmla="*/ 318214 w 885362"/>
              <a:gd name="connsiteY5" fmla="*/ 816631 h 816631"/>
              <a:gd name="connsiteX6" fmla="*/ 641055 w 885362"/>
              <a:gd name="connsiteY6" fmla="*/ 527312 h 816631"/>
              <a:gd name="connsiteX7" fmla="*/ 0 w 885362"/>
              <a:gd name="connsiteY7" fmla="*/ 527312 h 816631"/>
              <a:gd name="connsiteX8" fmla="*/ 0 w 885362"/>
              <a:gd name="connsiteY8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1039754"/>
              <a:gd name="connsiteY0" fmla="*/ 98982 h 816631"/>
              <a:gd name="connsiteX1" fmla="*/ 787849 w 1039754"/>
              <a:gd name="connsiteY1" fmla="*/ 336812 h 816631"/>
              <a:gd name="connsiteX2" fmla="*/ 444458 w 1039754"/>
              <a:gd name="connsiteY2" fmla="*/ 0 h 816631"/>
              <a:gd name="connsiteX3" fmla="*/ 787849 w 1039754"/>
              <a:gd name="connsiteY3" fmla="*/ 241562 h 816631"/>
              <a:gd name="connsiteX4" fmla="*/ 978349 w 1039754"/>
              <a:gd name="connsiteY4" fmla="*/ 432062 h 816631"/>
              <a:gd name="connsiteX5" fmla="*/ 954197 w 1039754"/>
              <a:gd name="connsiteY5" fmla="*/ 481216 h 816631"/>
              <a:gd name="connsiteX6" fmla="*/ 465008 w 1039754"/>
              <a:gd name="connsiteY6" fmla="*/ 816631 h 816631"/>
              <a:gd name="connsiteX7" fmla="*/ 787849 w 1039754"/>
              <a:gd name="connsiteY7" fmla="*/ 527312 h 816631"/>
              <a:gd name="connsiteX8" fmla="*/ 146794 w 1039754"/>
              <a:gd name="connsiteY8" fmla="*/ 527312 h 816631"/>
              <a:gd name="connsiteX9" fmla="*/ 0 w 1039754"/>
              <a:gd name="connsiteY9" fmla="*/ 98982 h 816631"/>
              <a:gd name="connsiteX0" fmla="*/ 0 w 957545"/>
              <a:gd name="connsiteY0" fmla="*/ 315420 h 816631"/>
              <a:gd name="connsiteX1" fmla="*/ 705640 w 957545"/>
              <a:gd name="connsiteY1" fmla="*/ 336812 h 816631"/>
              <a:gd name="connsiteX2" fmla="*/ 362249 w 957545"/>
              <a:gd name="connsiteY2" fmla="*/ 0 h 816631"/>
              <a:gd name="connsiteX3" fmla="*/ 705640 w 957545"/>
              <a:gd name="connsiteY3" fmla="*/ 241562 h 816631"/>
              <a:gd name="connsiteX4" fmla="*/ 896140 w 957545"/>
              <a:gd name="connsiteY4" fmla="*/ 432062 h 816631"/>
              <a:gd name="connsiteX5" fmla="*/ 871988 w 957545"/>
              <a:gd name="connsiteY5" fmla="*/ 481216 h 816631"/>
              <a:gd name="connsiteX6" fmla="*/ 382799 w 957545"/>
              <a:gd name="connsiteY6" fmla="*/ 816631 h 816631"/>
              <a:gd name="connsiteX7" fmla="*/ 705640 w 957545"/>
              <a:gd name="connsiteY7" fmla="*/ 527312 h 816631"/>
              <a:gd name="connsiteX8" fmla="*/ 64585 w 957545"/>
              <a:gd name="connsiteY8" fmla="*/ 527312 h 816631"/>
              <a:gd name="connsiteX9" fmla="*/ 0 w 957545"/>
              <a:gd name="connsiteY9" fmla="*/ 315420 h 81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545" h="816631">
                <a:moveTo>
                  <a:pt x="0" y="315420"/>
                </a:moveTo>
                <a:lnTo>
                  <a:pt x="705640" y="336812"/>
                </a:lnTo>
                <a:lnTo>
                  <a:pt x="362249" y="0"/>
                </a:lnTo>
                <a:lnTo>
                  <a:pt x="705640" y="241562"/>
                </a:lnTo>
                <a:cubicBezTo>
                  <a:pt x="769140" y="305062"/>
                  <a:pt x="949947" y="336217"/>
                  <a:pt x="896140" y="432062"/>
                </a:cubicBezTo>
                <a:cubicBezTo>
                  <a:pt x="927099" y="465729"/>
                  <a:pt x="957545" y="417121"/>
                  <a:pt x="871988" y="481216"/>
                </a:cubicBezTo>
                <a:cubicBezTo>
                  <a:pt x="847355" y="609962"/>
                  <a:pt x="413758" y="802673"/>
                  <a:pt x="382799" y="816631"/>
                </a:cubicBezTo>
                <a:lnTo>
                  <a:pt x="705640" y="527312"/>
                </a:lnTo>
                <a:lnTo>
                  <a:pt x="64585" y="527312"/>
                </a:lnTo>
                <a:lnTo>
                  <a:pt x="0" y="3154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2574643">
            <a:off x="5224164" y="3255166"/>
            <a:ext cx="1257342" cy="645736"/>
          </a:xfrm>
          <a:custGeom>
            <a:avLst/>
            <a:gdLst>
              <a:gd name="connsiteX0" fmla="*/ 0 w 831555"/>
              <a:gd name="connsiteY0" fmla="*/ 95250 h 381000"/>
              <a:gd name="connsiteX1" fmla="*/ 641055 w 831555"/>
              <a:gd name="connsiteY1" fmla="*/ 95250 h 381000"/>
              <a:gd name="connsiteX2" fmla="*/ 641055 w 831555"/>
              <a:gd name="connsiteY2" fmla="*/ 0 h 381000"/>
              <a:gd name="connsiteX3" fmla="*/ 831555 w 831555"/>
              <a:gd name="connsiteY3" fmla="*/ 190500 h 381000"/>
              <a:gd name="connsiteX4" fmla="*/ 641055 w 831555"/>
              <a:gd name="connsiteY4" fmla="*/ 381000 h 381000"/>
              <a:gd name="connsiteX5" fmla="*/ 641055 w 831555"/>
              <a:gd name="connsiteY5" fmla="*/ 285750 h 381000"/>
              <a:gd name="connsiteX6" fmla="*/ 0 w 831555"/>
              <a:gd name="connsiteY6" fmla="*/ 285750 h 381000"/>
              <a:gd name="connsiteX7" fmla="*/ 0 w 831555"/>
              <a:gd name="connsiteY7" fmla="*/ 95250 h 381000"/>
              <a:gd name="connsiteX0" fmla="*/ 0 w 831555"/>
              <a:gd name="connsiteY0" fmla="*/ 336812 h 622562"/>
              <a:gd name="connsiteX1" fmla="*/ 641055 w 831555"/>
              <a:gd name="connsiteY1" fmla="*/ 336812 h 622562"/>
              <a:gd name="connsiteX2" fmla="*/ 297664 w 831555"/>
              <a:gd name="connsiteY2" fmla="*/ 0 h 622562"/>
              <a:gd name="connsiteX3" fmla="*/ 641055 w 831555"/>
              <a:gd name="connsiteY3" fmla="*/ 241562 h 622562"/>
              <a:gd name="connsiteX4" fmla="*/ 831555 w 831555"/>
              <a:gd name="connsiteY4" fmla="*/ 432062 h 622562"/>
              <a:gd name="connsiteX5" fmla="*/ 641055 w 831555"/>
              <a:gd name="connsiteY5" fmla="*/ 622562 h 622562"/>
              <a:gd name="connsiteX6" fmla="*/ 641055 w 831555"/>
              <a:gd name="connsiteY6" fmla="*/ 527312 h 622562"/>
              <a:gd name="connsiteX7" fmla="*/ 0 w 831555"/>
              <a:gd name="connsiteY7" fmla="*/ 527312 h 622562"/>
              <a:gd name="connsiteX8" fmla="*/ 0 w 831555"/>
              <a:gd name="connsiteY8" fmla="*/ 336812 h 622562"/>
              <a:gd name="connsiteX0" fmla="*/ 0 w 885362"/>
              <a:gd name="connsiteY0" fmla="*/ 336812 h 816631"/>
              <a:gd name="connsiteX1" fmla="*/ 641055 w 885362"/>
              <a:gd name="connsiteY1" fmla="*/ 336812 h 816631"/>
              <a:gd name="connsiteX2" fmla="*/ 297664 w 885362"/>
              <a:gd name="connsiteY2" fmla="*/ 0 h 816631"/>
              <a:gd name="connsiteX3" fmla="*/ 641055 w 885362"/>
              <a:gd name="connsiteY3" fmla="*/ 241562 h 816631"/>
              <a:gd name="connsiteX4" fmla="*/ 831555 w 885362"/>
              <a:gd name="connsiteY4" fmla="*/ 432062 h 816631"/>
              <a:gd name="connsiteX5" fmla="*/ 318214 w 885362"/>
              <a:gd name="connsiteY5" fmla="*/ 816631 h 816631"/>
              <a:gd name="connsiteX6" fmla="*/ 641055 w 885362"/>
              <a:gd name="connsiteY6" fmla="*/ 527312 h 816631"/>
              <a:gd name="connsiteX7" fmla="*/ 0 w 885362"/>
              <a:gd name="connsiteY7" fmla="*/ 527312 h 816631"/>
              <a:gd name="connsiteX8" fmla="*/ 0 w 885362"/>
              <a:gd name="connsiteY8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1039754"/>
              <a:gd name="connsiteY0" fmla="*/ 98982 h 816631"/>
              <a:gd name="connsiteX1" fmla="*/ 787849 w 1039754"/>
              <a:gd name="connsiteY1" fmla="*/ 336812 h 816631"/>
              <a:gd name="connsiteX2" fmla="*/ 444458 w 1039754"/>
              <a:gd name="connsiteY2" fmla="*/ 0 h 816631"/>
              <a:gd name="connsiteX3" fmla="*/ 787849 w 1039754"/>
              <a:gd name="connsiteY3" fmla="*/ 241562 h 816631"/>
              <a:gd name="connsiteX4" fmla="*/ 978349 w 1039754"/>
              <a:gd name="connsiteY4" fmla="*/ 432062 h 816631"/>
              <a:gd name="connsiteX5" fmla="*/ 954197 w 1039754"/>
              <a:gd name="connsiteY5" fmla="*/ 481216 h 816631"/>
              <a:gd name="connsiteX6" fmla="*/ 465008 w 1039754"/>
              <a:gd name="connsiteY6" fmla="*/ 816631 h 816631"/>
              <a:gd name="connsiteX7" fmla="*/ 787849 w 1039754"/>
              <a:gd name="connsiteY7" fmla="*/ 527312 h 816631"/>
              <a:gd name="connsiteX8" fmla="*/ 146794 w 1039754"/>
              <a:gd name="connsiteY8" fmla="*/ 527312 h 816631"/>
              <a:gd name="connsiteX9" fmla="*/ 0 w 1039754"/>
              <a:gd name="connsiteY9" fmla="*/ 98982 h 816631"/>
              <a:gd name="connsiteX0" fmla="*/ 0 w 957545"/>
              <a:gd name="connsiteY0" fmla="*/ 315420 h 816631"/>
              <a:gd name="connsiteX1" fmla="*/ 705640 w 957545"/>
              <a:gd name="connsiteY1" fmla="*/ 336812 h 816631"/>
              <a:gd name="connsiteX2" fmla="*/ 362249 w 957545"/>
              <a:gd name="connsiteY2" fmla="*/ 0 h 816631"/>
              <a:gd name="connsiteX3" fmla="*/ 705640 w 957545"/>
              <a:gd name="connsiteY3" fmla="*/ 241562 h 816631"/>
              <a:gd name="connsiteX4" fmla="*/ 896140 w 957545"/>
              <a:gd name="connsiteY4" fmla="*/ 432062 h 816631"/>
              <a:gd name="connsiteX5" fmla="*/ 871988 w 957545"/>
              <a:gd name="connsiteY5" fmla="*/ 481216 h 816631"/>
              <a:gd name="connsiteX6" fmla="*/ 382799 w 957545"/>
              <a:gd name="connsiteY6" fmla="*/ 816631 h 816631"/>
              <a:gd name="connsiteX7" fmla="*/ 705640 w 957545"/>
              <a:gd name="connsiteY7" fmla="*/ 527312 h 816631"/>
              <a:gd name="connsiteX8" fmla="*/ 64585 w 957545"/>
              <a:gd name="connsiteY8" fmla="*/ 527312 h 816631"/>
              <a:gd name="connsiteX9" fmla="*/ 0 w 957545"/>
              <a:gd name="connsiteY9" fmla="*/ 315420 h 81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545" h="816631">
                <a:moveTo>
                  <a:pt x="0" y="315420"/>
                </a:moveTo>
                <a:lnTo>
                  <a:pt x="705640" y="336812"/>
                </a:lnTo>
                <a:lnTo>
                  <a:pt x="362249" y="0"/>
                </a:lnTo>
                <a:lnTo>
                  <a:pt x="705640" y="241562"/>
                </a:lnTo>
                <a:cubicBezTo>
                  <a:pt x="769140" y="305062"/>
                  <a:pt x="949947" y="336217"/>
                  <a:pt x="896140" y="432062"/>
                </a:cubicBezTo>
                <a:cubicBezTo>
                  <a:pt x="927099" y="465729"/>
                  <a:pt x="957545" y="417121"/>
                  <a:pt x="871988" y="481216"/>
                </a:cubicBezTo>
                <a:cubicBezTo>
                  <a:pt x="847355" y="609962"/>
                  <a:pt x="413758" y="802673"/>
                  <a:pt x="382799" y="816631"/>
                </a:cubicBezTo>
                <a:lnTo>
                  <a:pt x="705640" y="527312"/>
                </a:lnTo>
                <a:lnTo>
                  <a:pt x="64585" y="527312"/>
                </a:lnTo>
                <a:lnTo>
                  <a:pt x="0" y="3154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9709495">
            <a:off x="1835836" y="3462028"/>
            <a:ext cx="1238855" cy="577998"/>
          </a:xfrm>
          <a:custGeom>
            <a:avLst/>
            <a:gdLst>
              <a:gd name="connsiteX0" fmla="*/ 0 w 831555"/>
              <a:gd name="connsiteY0" fmla="*/ 95250 h 381000"/>
              <a:gd name="connsiteX1" fmla="*/ 641055 w 831555"/>
              <a:gd name="connsiteY1" fmla="*/ 95250 h 381000"/>
              <a:gd name="connsiteX2" fmla="*/ 641055 w 831555"/>
              <a:gd name="connsiteY2" fmla="*/ 0 h 381000"/>
              <a:gd name="connsiteX3" fmla="*/ 831555 w 831555"/>
              <a:gd name="connsiteY3" fmla="*/ 190500 h 381000"/>
              <a:gd name="connsiteX4" fmla="*/ 641055 w 831555"/>
              <a:gd name="connsiteY4" fmla="*/ 381000 h 381000"/>
              <a:gd name="connsiteX5" fmla="*/ 641055 w 831555"/>
              <a:gd name="connsiteY5" fmla="*/ 285750 h 381000"/>
              <a:gd name="connsiteX6" fmla="*/ 0 w 831555"/>
              <a:gd name="connsiteY6" fmla="*/ 285750 h 381000"/>
              <a:gd name="connsiteX7" fmla="*/ 0 w 831555"/>
              <a:gd name="connsiteY7" fmla="*/ 95250 h 381000"/>
              <a:gd name="connsiteX0" fmla="*/ 0 w 831555"/>
              <a:gd name="connsiteY0" fmla="*/ 336812 h 622562"/>
              <a:gd name="connsiteX1" fmla="*/ 641055 w 831555"/>
              <a:gd name="connsiteY1" fmla="*/ 336812 h 622562"/>
              <a:gd name="connsiteX2" fmla="*/ 297664 w 831555"/>
              <a:gd name="connsiteY2" fmla="*/ 0 h 622562"/>
              <a:gd name="connsiteX3" fmla="*/ 641055 w 831555"/>
              <a:gd name="connsiteY3" fmla="*/ 241562 h 622562"/>
              <a:gd name="connsiteX4" fmla="*/ 831555 w 831555"/>
              <a:gd name="connsiteY4" fmla="*/ 432062 h 622562"/>
              <a:gd name="connsiteX5" fmla="*/ 641055 w 831555"/>
              <a:gd name="connsiteY5" fmla="*/ 622562 h 622562"/>
              <a:gd name="connsiteX6" fmla="*/ 641055 w 831555"/>
              <a:gd name="connsiteY6" fmla="*/ 527312 h 622562"/>
              <a:gd name="connsiteX7" fmla="*/ 0 w 831555"/>
              <a:gd name="connsiteY7" fmla="*/ 527312 h 622562"/>
              <a:gd name="connsiteX8" fmla="*/ 0 w 831555"/>
              <a:gd name="connsiteY8" fmla="*/ 336812 h 622562"/>
              <a:gd name="connsiteX0" fmla="*/ 0 w 885362"/>
              <a:gd name="connsiteY0" fmla="*/ 336812 h 816631"/>
              <a:gd name="connsiteX1" fmla="*/ 641055 w 885362"/>
              <a:gd name="connsiteY1" fmla="*/ 336812 h 816631"/>
              <a:gd name="connsiteX2" fmla="*/ 297664 w 885362"/>
              <a:gd name="connsiteY2" fmla="*/ 0 h 816631"/>
              <a:gd name="connsiteX3" fmla="*/ 641055 w 885362"/>
              <a:gd name="connsiteY3" fmla="*/ 241562 h 816631"/>
              <a:gd name="connsiteX4" fmla="*/ 831555 w 885362"/>
              <a:gd name="connsiteY4" fmla="*/ 432062 h 816631"/>
              <a:gd name="connsiteX5" fmla="*/ 318214 w 885362"/>
              <a:gd name="connsiteY5" fmla="*/ 816631 h 816631"/>
              <a:gd name="connsiteX6" fmla="*/ 641055 w 885362"/>
              <a:gd name="connsiteY6" fmla="*/ 527312 h 816631"/>
              <a:gd name="connsiteX7" fmla="*/ 0 w 885362"/>
              <a:gd name="connsiteY7" fmla="*/ 527312 h 816631"/>
              <a:gd name="connsiteX8" fmla="*/ 0 w 885362"/>
              <a:gd name="connsiteY8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1039754"/>
              <a:gd name="connsiteY0" fmla="*/ 98982 h 816631"/>
              <a:gd name="connsiteX1" fmla="*/ 787849 w 1039754"/>
              <a:gd name="connsiteY1" fmla="*/ 336812 h 816631"/>
              <a:gd name="connsiteX2" fmla="*/ 444458 w 1039754"/>
              <a:gd name="connsiteY2" fmla="*/ 0 h 816631"/>
              <a:gd name="connsiteX3" fmla="*/ 787849 w 1039754"/>
              <a:gd name="connsiteY3" fmla="*/ 241562 h 816631"/>
              <a:gd name="connsiteX4" fmla="*/ 978349 w 1039754"/>
              <a:gd name="connsiteY4" fmla="*/ 432062 h 816631"/>
              <a:gd name="connsiteX5" fmla="*/ 954197 w 1039754"/>
              <a:gd name="connsiteY5" fmla="*/ 481216 h 816631"/>
              <a:gd name="connsiteX6" fmla="*/ 465008 w 1039754"/>
              <a:gd name="connsiteY6" fmla="*/ 816631 h 816631"/>
              <a:gd name="connsiteX7" fmla="*/ 787849 w 1039754"/>
              <a:gd name="connsiteY7" fmla="*/ 527312 h 816631"/>
              <a:gd name="connsiteX8" fmla="*/ 146794 w 1039754"/>
              <a:gd name="connsiteY8" fmla="*/ 527312 h 816631"/>
              <a:gd name="connsiteX9" fmla="*/ 0 w 1039754"/>
              <a:gd name="connsiteY9" fmla="*/ 98982 h 816631"/>
              <a:gd name="connsiteX0" fmla="*/ 0 w 957545"/>
              <a:gd name="connsiteY0" fmla="*/ 315420 h 816631"/>
              <a:gd name="connsiteX1" fmla="*/ 705640 w 957545"/>
              <a:gd name="connsiteY1" fmla="*/ 336812 h 816631"/>
              <a:gd name="connsiteX2" fmla="*/ 362249 w 957545"/>
              <a:gd name="connsiteY2" fmla="*/ 0 h 816631"/>
              <a:gd name="connsiteX3" fmla="*/ 705640 w 957545"/>
              <a:gd name="connsiteY3" fmla="*/ 241562 h 816631"/>
              <a:gd name="connsiteX4" fmla="*/ 896140 w 957545"/>
              <a:gd name="connsiteY4" fmla="*/ 432062 h 816631"/>
              <a:gd name="connsiteX5" fmla="*/ 871988 w 957545"/>
              <a:gd name="connsiteY5" fmla="*/ 481216 h 816631"/>
              <a:gd name="connsiteX6" fmla="*/ 382799 w 957545"/>
              <a:gd name="connsiteY6" fmla="*/ 816631 h 816631"/>
              <a:gd name="connsiteX7" fmla="*/ 705640 w 957545"/>
              <a:gd name="connsiteY7" fmla="*/ 527312 h 816631"/>
              <a:gd name="connsiteX8" fmla="*/ 64585 w 957545"/>
              <a:gd name="connsiteY8" fmla="*/ 527312 h 816631"/>
              <a:gd name="connsiteX9" fmla="*/ 0 w 957545"/>
              <a:gd name="connsiteY9" fmla="*/ 315420 h 81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545" h="816631">
                <a:moveTo>
                  <a:pt x="0" y="315420"/>
                </a:moveTo>
                <a:lnTo>
                  <a:pt x="705640" y="336812"/>
                </a:lnTo>
                <a:lnTo>
                  <a:pt x="362249" y="0"/>
                </a:lnTo>
                <a:lnTo>
                  <a:pt x="705640" y="241562"/>
                </a:lnTo>
                <a:cubicBezTo>
                  <a:pt x="769140" y="305062"/>
                  <a:pt x="949947" y="336217"/>
                  <a:pt x="896140" y="432062"/>
                </a:cubicBezTo>
                <a:cubicBezTo>
                  <a:pt x="927099" y="465729"/>
                  <a:pt x="957545" y="417121"/>
                  <a:pt x="871988" y="481216"/>
                </a:cubicBezTo>
                <a:cubicBezTo>
                  <a:pt x="847355" y="609962"/>
                  <a:pt x="413758" y="802673"/>
                  <a:pt x="382799" y="816631"/>
                </a:cubicBezTo>
                <a:lnTo>
                  <a:pt x="705640" y="527312"/>
                </a:lnTo>
                <a:lnTo>
                  <a:pt x="64585" y="527312"/>
                </a:lnTo>
                <a:lnTo>
                  <a:pt x="0" y="3154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6200000">
            <a:off x="3917995" y="3765595"/>
            <a:ext cx="547736" cy="455473"/>
          </a:xfrm>
          <a:custGeom>
            <a:avLst/>
            <a:gdLst>
              <a:gd name="connsiteX0" fmla="*/ 0 w 831555"/>
              <a:gd name="connsiteY0" fmla="*/ 95250 h 381000"/>
              <a:gd name="connsiteX1" fmla="*/ 641055 w 831555"/>
              <a:gd name="connsiteY1" fmla="*/ 95250 h 381000"/>
              <a:gd name="connsiteX2" fmla="*/ 641055 w 831555"/>
              <a:gd name="connsiteY2" fmla="*/ 0 h 381000"/>
              <a:gd name="connsiteX3" fmla="*/ 831555 w 831555"/>
              <a:gd name="connsiteY3" fmla="*/ 190500 h 381000"/>
              <a:gd name="connsiteX4" fmla="*/ 641055 w 831555"/>
              <a:gd name="connsiteY4" fmla="*/ 381000 h 381000"/>
              <a:gd name="connsiteX5" fmla="*/ 641055 w 831555"/>
              <a:gd name="connsiteY5" fmla="*/ 285750 h 381000"/>
              <a:gd name="connsiteX6" fmla="*/ 0 w 831555"/>
              <a:gd name="connsiteY6" fmla="*/ 285750 h 381000"/>
              <a:gd name="connsiteX7" fmla="*/ 0 w 831555"/>
              <a:gd name="connsiteY7" fmla="*/ 95250 h 381000"/>
              <a:gd name="connsiteX0" fmla="*/ 0 w 831555"/>
              <a:gd name="connsiteY0" fmla="*/ 336812 h 622562"/>
              <a:gd name="connsiteX1" fmla="*/ 641055 w 831555"/>
              <a:gd name="connsiteY1" fmla="*/ 336812 h 622562"/>
              <a:gd name="connsiteX2" fmla="*/ 297664 w 831555"/>
              <a:gd name="connsiteY2" fmla="*/ 0 h 622562"/>
              <a:gd name="connsiteX3" fmla="*/ 641055 w 831555"/>
              <a:gd name="connsiteY3" fmla="*/ 241562 h 622562"/>
              <a:gd name="connsiteX4" fmla="*/ 831555 w 831555"/>
              <a:gd name="connsiteY4" fmla="*/ 432062 h 622562"/>
              <a:gd name="connsiteX5" fmla="*/ 641055 w 831555"/>
              <a:gd name="connsiteY5" fmla="*/ 622562 h 622562"/>
              <a:gd name="connsiteX6" fmla="*/ 641055 w 831555"/>
              <a:gd name="connsiteY6" fmla="*/ 527312 h 622562"/>
              <a:gd name="connsiteX7" fmla="*/ 0 w 831555"/>
              <a:gd name="connsiteY7" fmla="*/ 527312 h 622562"/>
              <a:gd name="connsiteX8" fmla="*/ 0 w 831555"/>
              <a:gd name="connsiteY8" fmla="*/ 336812 h 622562"/>
              <a:gd name="connsiteX0" fmla="*/ 0 w 885362"/>
              <a:gd name="connsiteY0" fmla="*/ 336812 h 816631"/>
              <a:gd name="connsiteX1" fmla="*/ 641055 w 885362"/>
              <a:gd name="connsiteY1" fmla="*/ 336812 h 816631"/>
              <a:gd name="connsiteX2" fmla="*/ 297664 w 885362"/>
              <a:gd name="connsiteY2" fmla="*/ 0 h 816631"/>
              <a:gd name="connsiteX3" fmla="*/ 641055 w 885362"/>
              <a:gd name="connsiteY3" fmla="*/ 241562 h 816631"/>
              <a:gd name="connsiteX4" fmla="*/ 831555 w 885362"/>
              <a:gd name="connsiteY4" fmla="*/ 432062 h 816631"/>
              <a:gd name="connsiteX5" fmla="*/ 318214 w 885362"/>
              <a:gd name="connsiteY5" fmla="*/ 816631 h 816631"/>
              <a:gd name="connsiteX6" fmla="*/ 641055 w 885362"/>
              <a:gd name="connsiteY6" fmla="*/ 527312 h 816631"/>
              <a:gd name="connsiteX7" fmla="*/ 0 w 885362"/>
              <a:gd name="connsiteY7" fmla="*/ 527312 h 816631"/>
              <a:gd name="connsiteX8" fmla="*/ 0 w 885362"/>
              <a:gd name="connsiteY8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1039754"/>
              <a:gd name="connsiteY0" fmla="*/ 98982 h 816631"/>
              <a:gd name="connsiteX1" fmla="*/ 787849 w 1039754"/>
              <a:gd name="connsiteY1" fmla="*/ 336812 h 816631"/>
              <a:gd name="connsiteX2" fmla="*/ 444458 w 1039754"/>
              <a:gd name="connsiteY2" fmla="*/ 0 h 816631"/>
              <a:gd name="connsiteX3" fmla="*/ 787849 w 1039754"/>
              <a:gd name="connsiteY3" fmla="*/ 241562 h 816631"/>
              <a:gd name="connsiteX4" fmla="*/ 978349 w 1039754"/>
              <a:gd name="connsiteY4" fmla="*/ 432062 h 816631"/>
              <a:gd name="connsiteX5" fmla="*/ 954197 w 1039754"/>
              <a:gd name="connsiteY5" fmla="*/ 481216 h 816631"/>
              <a:gd name="connsiteX6" fmla="*/ 465008 w 1039754"/>
              <a:gd name="connsiteY6" fmla="*/ 816631 h 816631"/>
              <a:gd name="connsiteX7" fmla="*/ 787849 w 1039754"/>
              <a:gd name="connsiteY7" fmla="*/ 527312 h 816631"/>
              <a:gd name="connsiteX8" fmla="*/ 146794 w 1039754"/>
              <a:gd name="connsiteY8" fmla="*/ 527312 h 816631"/>
              <a:gd name="connsiteX9" fmla="*/ 0 w 1039754"/>
              <a:gd name="connsiteY9" fmla="*/ 98982 h 816631"/>
              <a:gd name="connsiteX0" fmla="*/ 0 w 957545"/>
              <a:gd name="connsiteY0" fmla="*/ 315420 h 816631"/>
              <a:gd name="connsiteX1" fmla="*/ 705640 w 957545"/>
              <a:gd name="connsiteY1" fmla="*/ 336812 h 816631"/>
              <a:gd name="connsiteX2" fmla="*/ 362249 w 957545"/>
              <a:gd name="connsiteY2" fmla="*/ 0 h 816631"/>
              <a:gd name="connsiteX3" fmla="*/ 705640 w 957545"/>
              <a:gd name="connsiteY3" fmla="*/ 241562 h 816631"/>
              <a:gd name="connsiteX4" fmla="*/ 896140 w 957545"/>
              <a:gd name="connsiteY4" fmla="*/ 432062 h 816631"/>
              <a:gd name="connsiteX5" fmla="*/ 871988 w 957545"/>
              <a:gd name="connsiteY5" fmla="*/ 481216 h 816631"/>
              <a:gd name="connsiteX6" fmla="*/ 382799 w 957545"/>
              <a:gd name="connsiteY6" fmla="*/ 816631 h 816631"/>
              <a:gd name="connsiteX7" fmla="*/ 705640 w 957545"/>
              <a:gd name="connsiteY7" fmla="*/ 527312 h 816631"/>
              <a:gd name="connsiteX8" fmla="*/ 64585 w 957545"/>
              <a:gd name="connsiteY8" fmla="*/ 527312 h 816631"/>
              <a:gd name="connsiteX9" fmla="*/ 0 w 957545"/>
              <a:gd name="connsiteY9" fmla="*/ 315420 h 81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545" h="816631">
                <a:moveTo>
                  <a:pt x="0" y="315420"/>
                </a:moveTo>
                <a:lnTo>
                  <a:pt x="705640" y="336812"/>
                </a:lnTo>
                <a:lnTo>
                  <a:pt x="362249" y="0"/>
                </a:lnTo>
                <a:lnTo>
                  <a:pt x="705640" y="241562"/>
                </a:lnTo>
                <a:cubicBezTo>
                  <a:pt x="769140" y="305062"/>
                  <a:pt x="949947" y="336217"/>
                  <a:pt x="896140" y="432062"/>
                </a:cubicBezTo>
                <a:cubicBezTo>
                  <a:pt x="927099" y="465729"/>
                  <a:pt x="957545" y="417121"/>
                  <a:pt x="871988" y="481216"/>
                </a:cubicBezTo>
                <a:cubicBezTo>
                  <a:pt x="847355" y="609962"/>
                  <a:pt x="413758" y="802673"/>
                  <a:pt x="382799" y="816631"/>
                </a:cubicBezTo>
                <a:lnTo>
                  <a:pt x="705640" y="527312"/>
                </a:lnTo>
                <a:lnTo>
                  <a:pt x="64585" y="527312"/>
                </a:lnTo>
                <a:lnTo>
                  <a:pt x="0" y="3154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9656293">
            <a:off x="5110232" y="1976124"/>
            <a:ext cx="1184028" cy="626795"/>
          </a:xfrm>
          <a:custGeom>
            <a:avLst/>
            <a:gdLst>
              <a:gd name="connsiteX0" fmla="*/ 0 w 831555"/>
              <a:gd name="connsiteY0" fmla="*/ 95250 h 381000"/>
              <a:gd name="connsiteX1" fmla="*/ 641055 w 831555"/>
              <a:gd name="connsiteY1" fmla="*/ 95250 h 381000"/>
              <a:gd name="connsiteX2" fmla="*/ 641055 w 831555"/>
              <a:gd name="connsiteY2" fmla="*/ 0 h 381000"/>
              <a:gd name="connsiteX3" fmla="*/ 831555 w 831555"/>
              <a:gd name="connsiteY3" fmla="*/ 190500 h 381000"/>
              <a:gd name="connsiteX4" fmla="*/ 641055 w 831555"/>
              <a:gd name="connsiteY4" fmla="*/ 381000 h 381000"/>
              <a:gd name="connsiteX5" fmla="*/ 641055 w 831555"/>
              <a:gd name="connsiteY5" fmla="*/ 285750 h 381000"/>
              <a:gd name="connsiteX6" fmla="*/ 0 w 831555"/>
              <a:gd name="connsiteY6" fmla="*/ 285750 h 381000"/>
              <a:gd name="connsiteX7" fmla="*/ 0 w 831555"/>
              <a:gd name="connsiteY7" fmla="*/ 95250 h 381000"/>
              <a:gd name="connsiteX0" fmla="*/ 0 w 831555"/>
              <a:gd name="connsiteY0" fmla="*/ 336812 h 622562"/>
              <a:gd name="connsiteX1" fmla="*/ 641055 w 831555"/>
              <a:gd name="connsiteY1" fmla="*/ 336812 h 622562"/>
              <a:gd name="connsiteX2" fmla="*/ 297664 w 831555"/>
              <a:gd name="connsiteY2" fmla="*/ 0 h 622562"/>
              <a:gd name="connsiteX3" fmla="*/ 641055 w 831555"/>
              <a:gd name="connsiteY3" fmla="*/ 241562 h 622562"/>
              <a:gd name="connsiteX4" fmla="*/ 831555 w 831555"/>
              <a:gd name="connsiteY4" fmla="*/ 432062 h 622562"/>
              <a:gd name="connsiteX5" fmla="*/ 641055 w 831555"/>
              <a:gd name="connsiteY5" fmla="*/ 622562 h 622562"/>
              <a:gd name="connsiteX6" fmla="*/ 641055 w 831555"/>
              <a:gd name="connsiteY6" fmla="*/ 527312 h 622562"/>
              <a:gd name="connsiteX7" fmla="*/ 0 w 831555"/>
              <a:gd name="connsiteY7" fmla="*/ 527312 h 622562"/>
              <a:gd name="connsiteX8" fmla="*/ 0 w 831555"/>
              <a:gd name="connsiteY8" fmla="*/ 336812 h 622562"/>
              <a:gd name="connsiteX0" fmla="*/ 0 w 885362"/>
              <a:gd name="connsiteY0" fmla="*/ 336812 h 816631"/>
              <a:gd name="connsiteX1" fmla="*/ 641055 w 885362"/>
              <a:gd name="connsiteY1" fmla="*/ 336812 h 816631"/>
              <a:gd name="connsiteX2" fmla="*/ 297664 w 885362"/>
              <a:gd name="connsiteY2" fmla="*/ 0 h 816631"/>
              <a:gd name="connsiteX3" fmla="*/ 641055 w 885362"/>
              <a:gd name="connsiteY3" fmla="*/ 241562 h 816631"/>
              <a:gd name="connsiteX4" fmla="*/ 831555 w 885362"/>
              <a:gd name="connsiteY4" fmla="*/ 432062 h 816631"/>
              <a:gd name="connsiteX5" fmla="*/ 318214 w 885362"/>
              <a:gd name="connsiteY5" fmla="*/ 816631 h 816631"/>
              <a:gd name="connsiteX6" fmla="*/ 641055 w 885362"/>
              <a:gd name="connsiteY6" fmla="*/ 527312 h 816631"/>
              <a:gd name="connsiteX7" fmla="*/ 0 w 885362"/>
              <a:gd name="connsiteY7" fmla="*/ 527312 h 816631"/>
              <a:gd name="connsiteX8" fmla="*/ 0 w 885362"/>
              <a:gd name="connsiteY8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892960"/>
              <a:gd name="connsiteY0" fmla="*/ 336812 h 816631"/>
              <a:gd name="connsiteX1" fmla="*/ 641055 w 892960"/>
              <a:gd name="connsiteY1" fmla="*/ 336812 h 816631"/>
              <a:gd name="connsiteX2" fmla="*/ 297664 w 892960"/>
              <a:gd name="connsiteY2" fmla="*/ 0 h 816631"/>
              <a:gd name="connsiteX3" fmla="*/ 641055 w 892960"/>
              <a:gd name="connsiteY3" fmla="*/ 241562 h 816631"/>
              <a:gd name="connsiteX4" fmla="*/ 831555 w 892960"/>
              <a:gd name="connsiteY4" fmla="*/ 432062 h 816631"/>
              <a:gd name="connsiteX5" fmla="*/ 807403 w 892960"/>
              <a:gd name="connsiteY5" fmla="*/ 481216 h 816631"/>
              <a:gd name="connsiteX6" fmla="*/ 318214 w 892960"/>
              <a:gd name="connsiteY6" fmla="*/ 816631 h 816631"/>
              <a:gd name="connsiteX7" fmla="*/ 641055 w 892960"/>
              <a:gd name="connsiteY7" fmla="*/ 527312 h 816631"/>
              <a:gd name="connsiteX8" fmla="*/ 0 w 892960"/>
              <a:gd name="connsiteY8" fmla="*/ 527312 h 816631"/>
              <a:gd name="connsiteX9" fmla="*/ 0 w 892960"/>
              <a:gd name="connsiteY9" fmla="*/ 336812 h 816631"/>
              <a:gd name="connsiteX0" fmla="*/ 0 w 1039754"/>
              <a:gd name="connsiteY0" fmla="*/ 98982 h 816631"/>
              <a:gd name="connsiteX1" fmla="*/ 787849 w 1039754"/>
              <a:gd name="connsiteY1" fmla="*/ 336812 h 816631"/>
              <a:gd name="connsiteX2" fmla="*/ 444458 w 1039754"/>
              <a:gd name="connsiteY2" fmla="*/ 0 h 816631"/>
              <a:gd name="connsiteX3" fmla="*/ 787849 w 1039754"/>
              <a:gd name="connsiteY3" fmla="*/ 241562 h 816631"/>
              <a:gd name="connsiteX4" fmla="*/ 978349 w 1039754"/>
              <a:gd name="connsiteY4" fmla="*/ 432062 h 816631"/>
              <a:gd name="connsiteX5" fmla="*/ 954197 w 1039754"/>
              <a:gd name="connsiteY5" fmla="*/ 481216 h 816631"/>
              <a:gd name="connsiteX6" fmla="*/ 465008 w 1039754"/>
              <a:gd name="connsiteY6" fmla="*/ 816631 h 816631"/>
              <a:gd name="connsiteX7" fmla="*/ 787849 w 1039754"/>
              <a:gd name="connsiteY7" fmla="*/ 527312 h 816631"/>
              <a:gd name="connsiteX8" fmla="*/ 146794 w 1039754"/>
              <a:gd name="connsiteY8" fmla="*/ 527312 h 816631"/>
              <a:gd name="connsiteX9" fmla="*/ 0 w 1039754"/>
              <a:gd name="connsiteY9" fmla="*/ 98982 h 816631"/>
              <a:gd name="connsiteX0" fmla="*/ 0 w 957545"/>
              <a:gd name="connsiteY0" fmla="*/ 315420 h 816631"/>
              <a:gd name="connsiteX1" fmla="*/ 705640 w 957545"/>
              <a:gd name="connsiteY1" fmla="*/ 336812 h 816631"/>
              <a:gd name="connsiteX2" fmla="*/ 362249 w 957545"/>
              <a:gd name="connsiteY2" fmla="*/ 0 h 816631"/>
              <a:gd name="connsiteX3" fmla="*/ 705640 w 957545"/>
              <a:gd name="connsiteY3" fmla="*/ 241562 h 816631"/>
              <a:gd name="connsiteX4" fmla="*/ 896140 w 957545"/>
              <a:gd name="connsiteY4" fmla="*/ 432062 h 816631"/>
              <a:gd name="connsiteX5" fmla="*/ 871988 w 957545"/>
              <a:gd name="connsiteY5" fmla="*/ 481216 h 816631"/>
              <a:gd name="connsiteX6" fmla="*/ 382799 w 957545"/>
              <a:gd name="connsiteY6" fmla="*/ 816631 h 816631"/>
              <a:gd name="connsiteX7" fmla="*/ 705640 w 957545"/>
              <a:gd name="connsiteY7" fmla="*/ 527312 h 816631"/>
              <a:gd name="connsiteX8" fmla="*/ 64585 w 957545"/>
              <a:gd name="connsiteY8" fmla="*/ 527312 h 816631"/>
              <a:gd name="connsiteX9" fmla="*/ 0 w 957545"/>
              <a:gd name="connsiteY9" fmla="*/ 315420 h 81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545" h="816631">
                <a:moveTo>
                  <a:pt x="0" y="315420"/>
                </a:moveTo>
                <a:lnTo>
                  <a:pt x="705640" y="336812"/>
                </a:lnTo>
                <a:lnTo>
                  <a:pt x="362249" y="0"/>
                </a:lnTo>
                <a:lnTo>
                  <a:pt x="705640" y="241562"/>
                </a:lnTo>
                <a:cubicBezTo>
                  <a:pt x="769140" y="305062"/>
                  <a:pt x="949947" y="336217"/>
                  <a:pt x="896140" y="432062"/>
                </a:cubicBezTo>
                <a:cubicBezTo>
                  <a:pt x="927099" y="465729"/>
                  <a:pt x="957545" y="417121"/>
                  <a:pt x="871988" y="481216"/>
                </a:cubicBezTo>
                <a:cubicBezTo>
                  <a:pt x="847355" y="609962"/>
                  <a:pt x="413758" y="802673"/>
                  <a:pt x="382799" y="816631"/>
                </a:cubicBezTo>
                <a:lnTo>
                  <a:pt x="705640" y="527312"/>
                </a:lnTo>
                <a:lnTo>
                  <a:pt x="64585" y="527312"/>
                </a:lnTo>
                <a:lnTo>
                  <a:pt x="0" y="3154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3429000" y="1066800"/>
            <a:ext cx="1905000" cy="457200"/>
          </a:xfrm>
          <a:prstGeom prst="stripedRightArrow">
            <a:avLst>
              <a:gd name="adj1" fmla="val 50000"/>
              <a:gd name="adj2" fmla="val 9776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5400000">
            <a:off x="7696200" y="3200400"/>
            <a:ext cx="1371600" cy="457200"/>
          </a:xfrm>
          <a:prstGeom prst="stripedRightArrow">
            <a:avLst>
              <a:gd name="adj1" fmla="val 50000"/>
              <a:gd name="adj2" fmla="val 10671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10800000">
            <a:off x="5486400" y="5105399"/>
            <a:ext cx="1295400" cy="457200"/>
          </a:xfrm>
          <a:prstGeom prst="stripedRightArrow">
            <a:avLst>
              <a:gd name="adj1" fmla="val 50000"/>
              <a:gd name="adj2" fmla="val 10074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10800000">
            <a:off x="2209800" y="5105400"/>
            <a:ext cx="1066800" cy="457200"/>
          </a:xfrm>
          <a:prstGeom prst="stripedRightArrow">
            <a:avLst>
              <a:gd name="adj1" fmla="val 50000"/>
              <a:gd name="adj2" fmla="val 94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bn-IN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dirty="0">
              <a:ln>
                <a:solidFill>
                  <a:schemeClr val="tx1"/>
                </a:solidFill>
                <a:prstDash val="sysDot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লেখক পরচিতি বলতে পারবে।</a:t>
            </a:r>
          </a:p>
          <a:p>
            <a:pPr>
              <a:buBlip>
                <a:blip r:embed="rId3"/>
              </a:buBlip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শব্দার্থ লিখতে পারবে।</a:t>
            </a:r>
          </a:p>
          <a:p>
            <a:pPr>
              <a:buBlip>
                <a:blip r:embed="rId3"/>
              </a:buBlip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প্রমিত উচ্চারণে গল্পের খণ্ডাংশ পড়তে পারবে।</a:t>
            </a:r>
          </a:p>
          <a:p>
            <a:pPr>
              <a:buBlip>
                <a:blip r:embed="rId3"/>
              </a:buBlip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লেখকের জগদলে কাটানো দিনের বিবরণ লিখতে পারবে।</a:t>
            </a:r>
          </a:p>
          <a:p>
            <a:pPr>
              <a:buNone/>
            </a:pP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8" name="Oval 7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9" name="Picture 8" descr="15133711_1113116442136883_289479623_o.jpg"/>
            <p:cNvPicPr>
              <a:picLocks noChangeAspect="1"/>
            </p:cNvPicPr>
            <p:nvPr/>
          </p:nvPicPr>
          <p:blipFill>
            <a:blip r:embed="rId5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858000" y="76200"/>
            <a:ext cx="2057400" cy="1828800"/>
          </a:xfrm>
          <a:prstGeom prst="star24">
            <a:avLst>
              <a:gd name="adj" fmla="val 328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লেখক পরিচিতি</a:t>
            </a:r>
            <a:endParaRPr lang="en-US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76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umayun-ahmed-92939.jpg"/>
          <p:cNvPicPr>
            <a:picLocks noChangeAspect="1"/>
          </p:cNvPicPr>
          <p:nvPr/>
        </p:nvPicPr>
        <p:blipFill>
          <a:blip r:embed="rId6"/>
          <a:srcRect l="18780" t="2941" r="34391" b="2941"/>
          <a:stretch>
            <a:fillRect/>
          </a:stretch>
        </p:blipFill>
        <p:spPr>
          <a:xfrm>
            <a:off x="3962400" y="4800600"/>
            <a:ext cx="1447800" cy="160866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7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0" name="Picture 9" descr="15133711_1113116442136883_289479623_o.jpg"/>
            <p:cNvPicPr>
              <a:picLocks noChangeAspect="1"/>
            </p:cNvPicPr>
            <p:nvPr/>
          </p:nvPicPr>
          <p:blipFill>
            <a:blip r:embed="rId8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2400"/>
            <a:ext cx="66294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এখন তোমার বাংলা বইয়ের নির্দিষ্ট গল্পটি বের করে পূর্ব-নির্ধারিত প্রতিটি দল প্রথম ২০ লাইন পড় এবং কঠিন শব্দ খাতায় লেখ।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600" y="1447800"/>
            <a:ext cx="5257800" cy="609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নিচে কিছু কঠিন শব্দের উচ্চারণ ও অর্থ দেওয়া হলো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85800" y="2438400"/>
            <a:ext cx="1371600" cy="838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অদ্ভুত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553200" y="2590800"/>
            <a:ext cx="1295400" cy="7620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অসাধারণ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657600" y="2514600"/>
            <a:ext cx="1295400" cy="8382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অদভুত</a:t>
            </a:r>
            <a:endParaRPr lang="en-US" sz="2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85800" y="5486400"/>
            <a:ext cx="13716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যন্ত্রণা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733800" y="5486400"/>
            <a:ext cx="1371600" cy="9144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যনত্রোনা</a:t>
            </a:r>
            <a:endParaRPr lang="en-US" sz="2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53200" y="5562600"/>
            <a:ext cx="1371600" cy="7620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ব্যাথা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85800" y="3886200"/>
            <a:ext cx="12954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রোমাঞ্চকর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657600" y="3886200"/>
            <a:ext cx="1447800" cy="9144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রোমানচোকর</a:t>
            </a:r>
            <a:endParaRPr lang="en-US" sz="2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553200" y="3886200"/>
            <a:ext cx="1295400" cy="7620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শিহরণ জাগায় এমন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8" name="Picture 17" descr="15133711_1113116442136883_289479623_o.jpg"/>
            <p:cNvPicPr>
              <a:picLocks noChangeAspect="1"/>
            </p:cNvPicPr>
            <p:nvPr/>
          </p:nvPicPr>
          <p:blipFill>
            <a:blip r:embed="rId4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কক.PNG"/>
          <p:cNvPicPr>
            <a:picLocks noChangeAspect="1"/>
          </p:cNvPicPr>
          <p:nvPr/>
        </p:nvPicPr>
        <p:blipFill>
          <a:blip r:embed="rId2"/>
          <a:srcRect l="15443" t="6245" r="29672" b="25388"/>
          <a:stretch>
            <a:fillRect/>
          </a:stretch>
        </p:blipFill>
        <p:spPr>
          <a:xfrm>
            <a:off x="4865766" y="1905000"/>
            <a:ext cx="4278234" cy="3603978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/>
          <a:srcRect l="934" t="10085" r="23755" b="10085"/>
          <a:stretch>
            <a:fillRect/>
          </a:stretch>
        </p:blipFill>
        <p:spPr>
          <a:xfrm>
            <a:off x="54864" y="1905000"/>
            <a:ext cx="4727448" cy="35814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276600" y="533400"/>
            <a:ext cx="1219200" cy="914400"/>
          </a:xfrm>
          <a:prstGeom prst="wedgeEllipseCallout">
            <a:avLst>
              <a:gd name="adj1" fmla="val -49938"/>
              <a:gd name="adj2" fmla="val 16548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জগদল</a:t>
            </a:r>
            <a:endParaRPr lang="en-US" sz="2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315200" y="533400"/>
            <a:ext cx="1219200" cy="914400"/>
          </a:xfrm>
          <a:prstGeom prst="wedgeEllipseCallout">
            <a:avLst>
              <a:gd name="adj1" fmla="val -49938"/>
              <a:gd name="adj2" fmla="val 16548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জগদল</a:t>
            </a:r>
            <a:endParaRPr lang="en-US" sz="2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2895600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001520">
            <a:off x="5702785" y="2475830"/>
            <a:ext cx="1208657" cy="225585"/>
          </a:xfrm>
          <a:prstGeom prst="rightArrow">
            <a:avLst>
              <a:gd name="adj1" fmla="val 50000"/>
              <a:gd name="adj2" fmla="val 8907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521879" y="4464479"/>
            <a:ext cx="1208657" cy="225585"/>
          </a:xfrm>
          <a:prstGeom prst="rightArrow">
            <a:avLst>
              <a:gd name="adj1" fmla="val 50000"/>
              <a:gd name="adj2" fmla="val 8907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4" name="Picture 13" descr="15133711_1113116442136883_289479623_o.jpg"/>
            <p:cNvPicPr>
              <a:picLocks noChangeAspect="1"/>
            </p:cNvPicPr>
            <p:nvPr/>
          </p:nvPicPr>
          <p:blipFill>
            <a:blip r:embed="rId6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12-29-19-45-51-50df486f6565e-untitled-29.jpg"/>
          <p:cNvPicPr>
            <a:picLocks noChangeAspect="1"/>
          </p:cNvPicPr>
          <p:nvPr/>
        </p:nvPicPr>
        <p:blipFill>
          <a:blip r:embed="rId2"/>
          <a:srcRect l="45294" r="24118" b="60300"/>
          <a:stretch>
            <a:fillRect/>
          </a:stretch>
        </p:blipFill>
        <p:spPr>
          <a:xfrm>
            <a:off x="1295400" y="4114800"/>
            <a:ext cx="2895600" cy="248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4.jpg"/>
          <p:cNvPicPr>
            <a:picLocks noChangeAspect="1"/>
          </p:cNvPicPr>
          <p:nvPr/>
        </p:nvPicPr>
        <p:blipFill>
          <a:blip r:embed="rId3" cstate="print"/>
          <a:srcRect l="13333" r="6667" b="7778"/>
          <a:stretch>
            <a:fillRect/>
          </a:stretch>
        </p:blipFill>
        <p:spPr>
          <a:xfrm>
            <a:off x="1295400" y="990600"/>
            <a:ext cx="2908454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দেব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14400"/>
            <a:ext cx="327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343400" y="3200400"/>
            <a:ext cx="1219200" cy="12192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আদর্শপাঠ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2018_1image_09_11_568344000d.jpg"/>
          <p:cNvPicPr>
            <a:picLocks noChangeAspect="1"/>
          </p:cNvPicPr>
          <p:nvPr/>
        </p:nvPicPr>
        <p:blipFill>
          <a:blip r:embed="rId6"/>
          <a:srcRect l="8519" t="3296" r="11058" b="9322"/>
          <a:stretch>
            <a:fillRect/>
          </a:stretch>
        </p:blipFill>
        <p:spPr>
          <a:xfrm>
            <a:off x="5715000" y="4114800"/>
            <a:ext cx="33147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7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2" name="Picture 11" descr="15133711_1113116442136883_289479623_o.jpg"/>
            <p:cNvPicPr>
              <a:picLocks noChangeAspect="1"/>
            </p:cNvPicPr>
            <p:nvPr/>
          </p:nvPicPr>
          <p:blipFill>
            <a:blip r:embed="rId8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hers-day_38425.jpg"/>
          <p:cNvPicPr>
            <a:picLocks noChangeAspect="1"/>
          </p:cNvPicPr>
          <p:nvPr/>
        </p:nvPicPr>
        <p:blipFill>
          <a:blip r:embed="rId2"/>
          <a:srcRect l="19444" r="16667" b="16388"/>
          <a:stretch>
            <a:fillRect/>
          </a:stretch>
        </p:blipFill>
        <p:spPr>
          <a:xfrm>
            <a:off x="2286000" y="533400"/>
            <a:ext cx="3124200" cy="2716695"/>
          </a:xfrm>
          <a:prstGeom prst="rect">
            <a:avLst/>
          </a:prstGeom>
        </p:spPr>
      </p:pic>
      <p:pic>
        <p:nvPicPr>
          <p:cNvPr id="3" name="Picture 2" descr="Image-copy.jpg"/>
          <p:cNvPicPr>
            <a:picLocks noChangeAspect="1"/>
          </p:cNvPicPr>
          <p:nvPr/>
        </p:nvPicPr>
        <p:blipFill>
          <a:blip r:embed="rId3"/>
          <a:srcRect l="7653" t="20000" r="17874" b="22222"/>
          <a:stretch>
            <a:fillRect/>
          </a:stretch>
        </p:blipFill>
        <p:spPr>
          <a:xfrm>
            <a:off x="5410200" y="533400"/>
            <a:ext cx="3124200" cy="2719294"/>
          </a:xfrm>
          <a:prstGeom prst="rect">
            <a:avLst/>
          </a:prstGeom>
        </p:spPr>
      </p:pic>
      <p:pic>
        <p:nvPicPr>
          <p:cNvPr id="4" name="Picture 3" descr="ss20180102122011.jpg"/>
          <p:cNvPicPr>
            <a:picLocks noChangeAspect="1"/>
          </p:cNvPicPr>
          <p:nvPr/>
        </p:nvPicPr>
        <p:blipFill>
          <a:blip r:embed="rId4"/>
          <a:srcRect l="23714" t="8491" r="16858" b="23585"/>
          <a:stretch>
            <a:fillRect/>
          </a:stretch>
        </p:blipFill>
        <p:spPr>
          <a:xfrm>
            <a:off x="5410200" y="3270739"/>
            <a:ext cx="3124200" cy="2901461"/>
          </a:xfrm>
          <a:prstGeom prst="rec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5"/>
          <a:srcRect t="16667" r="10000" b="16667"/>
          <a:stretch>
            <a:fillRect/>
          </a:stretch>
        </p:blipFill>
        <p:spPr>
          <a:xfrm>
            <a:off x="2286000" y="3276600"/>
            <a:ext cx="3048000" cy="2895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95400" cy="1295400"/>
            <a:chOff x="304800" y="1676400"/>
            <a:chExt cx="1295400" cy="1295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304800" y="1676400"/>
              <a:ext cx="1295400" cy="1295400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bn-IN" sz="1200" dirty="0" smtClean="0">
                  <a:ln>
                    <a:solidFill>
                      <a:srgbClr val="FFFF00"/>
                    </a:solidFill>
                  </a:ln>
                  <a:blipFill>
                    <a:blip r:embed="rId6"/>
                    <a:tile tx="0" ty="0" sx="100000" sy="100000" flip="none" algn="tl"/>
                  </a:blip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OMJ" pitchFamily="2" charset="0"/>
                  <a:cs typeface="SutonnyOMJ" pitchFamily="2" charset="0"/>
                </a:rPr>
                <a:t>তন্ময় কুমার মণ্ডল সহকারি শিক্ষক</a:t>
              </a:r>
              <a:endParaRPr lang="en-US" sz="1200" dirty="0">
                <a:ln>
                  <a:solidFill>
                    <a:srgbClr val="FFFF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1" name="Picture 10" descr="15133711_1113116442136883_289479623_o.jpg"/>
            <p:cNvPicPr>
              <a:picLocks noChangeAspect="1"/>
            </p:cNvPicPr>
            <p:nvPr/>
          </p:nvPicPr>
          <p:blipFill>
            <a:blip r:embed="rId7" cstate="print"/>
            <a:srcRect l="21837" t="8889" r="27767" b="48888"/>
            <a:stretch>
              <a:fillRect/>
            </a:stretch>
          </p:blipFill>
          <p:spPr>
            <a:xfrm>
              <a:off x="609600" y="1976718"/>
              <a:ext cx="685800" cy="766482"/>
            </a:xfrm>
            <a:prstGeom prst="ellips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softEdge rad="112500"/>
            </a:effectLst>
            <a:sp3d prstMaterial="metal">
              <a:bevelT w="38100" h="57150" prst="angle"/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302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59</cp:revision>
  <dcterms:created xsi:type="dcterms:W3CDTF">2006-08-16T00:00:00Z</dcterms:created>
  <dcterms:modified xsi:type="dcterms:W3CDTF">2019-11-16T08:39:07Z</dcterms:modified>
</cp:coreProperties>
</file>