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2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23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8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27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40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92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8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3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9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2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4DEDF-B1E7-406F-9055-7C1C3A3D4885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F777B-8BD4-488E-A7EF-8B170C2C9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2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00" y="3135529"/>
            <a:ext cx="2741632" cy="297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702" y="546341"/>
            <a:ext cx="2741632" cy="297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24803" y="3307291"/>
            <a:ext cx="2741632" cy="2978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43294" y="664831"/>
            <a:ext cx="2741632" cy="2978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34538" y="3046331"/>
            <a:ext cx="8937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31535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স্বাগতম</a:t>
            </a:r>
            <a:r>
              <a:rPr lang="bn-IN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848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7000">
        <p15:prstTrans prst="curtains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bg2"/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33809" y="629922"/>
            <a:ext cx="616226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নিচের ছবিতে কী কী দেখতে পাচ্ছ?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081212_015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589" y="1501250"/>
            <a:ext cx="3646459" cy="189615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Content Placeholder 3" descr="081212_015a.jpg"/>
          <p:cNvPicPr>
            <a:picLocks noChangeAspect="1"/>
          </p:cNvPicPr>
          <p:nvPr/>
        </p:nvPicPr>
        <p:blipFill>
          <a:blip r:embed="rId3"/>
          <a:srcRect b="2623"/>
          <a:stretch>
            <a:fillRect/>
          </a:stretch>
        </p:blipFill>
        <p:spPr>
          <a:xfrm>
            <a:off x="6774287" y="1399363"/>
            <a:ext cx="3606085" cy="189615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Content Placeholder 3" descr="081212_01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896" y="3905218"/>
            <a:ext cx="3641152" cy="186940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Content Placeholder 3" descr="081212_015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4287" y="3845117"/>
            <a:ext cx="3606085" cy="189017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TextBox 10"/>
          <p:cNvSpPr txBox="1"/>
          <p:nvPr/>
        </p:nvSpPr>
        <p:spPr>
          <a:xfrm>
            <a:off x="2795936" y="3412518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গাজর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4807" y="3374126"/>
            <a:ext cx="579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সিম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43583" y="576920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লাউ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64032" y="5769200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পালংশাক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58366" y="5762438"/>
            <a:ext cx="2240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রবি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উদ্যান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ফসল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679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7000">
        <p:dissolve/>
      </p:transition>
    </mc:Choice>
    <mc:Fallback>
      <p:transition spd="slow" advClick="0" advTm="7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rgbClr val="FFFF00"/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55466" y="626703"/>
            <a:ext cx="45977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081212_015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97" y="1273034"/>
            <a:ext cx="2547516" cy="1833439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3" descr="081212_01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492" y="3623925"/>
            <a:ext cx="2561139" cy="1843244"/>
          </a:xfrm>
          <a:prstGeom prst="roundRect">
            <a:avLst/>
          </a:prstGeom>
        </p:spPr>
      </p:pic>
      <p:pic>
        <p:nvPicPr>
          <p:cNvPr id="7" name="Content Placeholder 3" descr="081212_015a.jpg"/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998" y="3623925"/>
            <a:ext cx="2547515" cy="1843244"/>
          </a:xfrm>
          <a:prstGeom prst="round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Content Placeholder 3" descr="081212_015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5492" y="1371702"/>
            <a:ext cx="2401393" cy="173206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2511381" y="3146002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বোর</a:t>
            </a:r>
            <a:r>
              <a:rPr lang="en-US" dirty="0" smtClean="0"/>
              <a:t> </a:t>
            </a:r>
            <a:r>
              <a:rPr lang="en-US" dirty="0" err="1" smtClean="0"/>
              <a:t>ধান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06188" y="574397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গম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11381" y="555931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সরিষা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09904" y="314600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ছোলা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357581" y="5343868"/>
            <a:ext cx="3193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7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6000">
        <p:dissolve/>
      </p:transition>
    </mc:Choice>
    <mc:Fallback>
      <p:transition spd="slow" advClick="0" advTm="6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2553" y="745833"/>
            <a:ext cx="89210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আশ্বিন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ফাল্গুন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সময়কে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768" y="1522540"/>
            <a:ext cx="6324600" cy="3366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2320192" y="5162560"/>
            <a:ext cx="772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খেজুর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rgbClr val="00B0F0"/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unched Tape 3"/>
          <p:cNvSpPr/>
          <p:nvPr/>
        </p:nvSpPr>
        <p:spPr>
          <a:xfrm>
            <a:off x="3960253" y="708338"/>
            <a:ext cx="3264795" cy="123637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1783" y="3244334"/>
            <a:ext cx="90284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bn-BD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রবি ফসলের একটি তালিকা তৈরি কর।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95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7000">
        <p:checker/>
      </p:transition>
    </mc:Choice>
    <mc:Fallback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rgbClr val="00B050"/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2687" y="2159222"/>
            <a:ext cx="9277082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আরেক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সেচের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সরিষা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ছোলা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4262907" y="856348"/>
            <a:ext cx="2678806" cy="618186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6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7000">
        <p14:shred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edefined Process 3"/>
          <p:cNvSpPr/>
          <p:nvPr/>
        </p:nvSpPr>
        <p:spPr>
          <a:xfrm>
            <a:off x="4043967" y="927279"/>
            <a:ext cx="2884868" cy="540913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xmlns:lc="http://schemas.openxmlformats.org/drawingml/2006/lockedCanvas" id="{C7B1CBA5-15CE-4B5F-B50D-693915FBC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450" y="946598"/>
            <a:ext cx="3687163" cy="2621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39404" y="3987053"/>
            <a:ext cx="103932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রবি ফসল মৌসুম ফসল উৎপাদন কম ঝঁকিপূর্ণ। - বিশ্লেষণ কর।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11200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rgbClr val="FFFF00"/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0384" y="535030"/>
            <a:ext cx="2741632" cy="2978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86611" y="3315878"/>
            <a:ext cx="2741632" cy="29786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705101" y="653520"/>
            <a:ext cx="2741632" cy="2978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863">
            <a:off x="874757" y="3179285"/>
            <a:ext cx="2741632" cy="29786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37991" y="1612907"/>
            <a:ext cx="80106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/>
              <a:t>আজকের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ক্লাসে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সবাইকে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ধন্যবাদ</a:t>
            </a:r>
            <a:endParaRPr lang="en-US" sz="6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0"/>
          <a:stretch/>
        </p:blipFill>
        <p:spPr>
          <a:xfrm>
            <a:off x="5314741" y="3598089"/>
            <a:ext cx="1791694" cy="24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4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7000">
        <p14:warp dir="in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2581" y="2302395"/>
            <a:ext cx="68300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মোঃকামরুল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হাসান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সহকারি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শিক্ষক</a:t>
            </a:r>
            <a:r>
              <a:rPr lang="en-US" sz="2800" dirty="0" smtClean="0"/>
              <a:t> (ICT)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দক্ষিণ</a:t>
            </a:r>
            <a:r>
              <a:rPr lang="en-US" sz="2800" dirty="0" smtClean="0"/>
              <a:t> </a:t>
            </a:r>
            <a:r>
              <a:rPr lang="en-US" sz="2800" dirty="0" err="1" smtClean="0"/>
              <a:t>লালমোহন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বিদ্যালয়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err="1" smtClean="0"/>
              <a:t>লালমোহন</a:t>
            </a:r>
            <a:r>
              <a:rPr lang="en-US" sz="2800" dirty="0" smtClean="0"/>
              <a:t> ,</a:t>
            </a:r>
            <a:r>
              <a:rPr lang="en-US" sz="2800" dirty="0" err="1" smtClean="0"/>
              <a:t>ভোলা</a:t>
            </a:r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ই মেইল-mdkamrulhasanbd18@gmail.com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597758" y="936109"/>
            <a:ext cx="2635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/>
              <a:t>পরিচিতি</a:t>
            </a:r>
            <a:endParaRPr lang="en-US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6808632" y="2175180"/>
            <a:ext cx="47565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ণি: সপ্তম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bn-BD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bn-BD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০২-১১-২০১৯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85666"/>
      </p:ext>
    </p:extLst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rgbClr val="FFFF00"/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38548" y="642802"/>
            <a:ext cx="4229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লক্ষ করঃ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19" y="1685540"/>
            <a:ext cx="3789394" cy="3676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24" y="1685540"/>
            <a:ext cx="3785101" cy="36721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Rounded Rectangle 7"/>
          <p:cNvSpPr/>
          <p:nvPr/>
        </p:nvSpPr>
        <p:spPr>
          <a:xfrm>
            <a:off x="3938548" y="5454235"/>
            <a:ext cx="5090159" cy="695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bn-BD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ঋতুতে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59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7000">
        <p14:honeycomb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0925" y="1803043"/>
            <a:ext cx="7972022" cy="2588653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77434" y="2312539"/>
            <a:ext cx="750077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4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6000">
        <p14:vortex dir="r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48" y="103032"/>
            <a:ext cx="11882134" cy="6651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11623"/>
            <a:ext cx="11024315" cy="57568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Punched Tape 4"/>
          <p:cNvSpPr/>
          <p:nvPr/>
        </p:nvSpPr>
        <p:spPr>
          <a:xfrm>
            <a:off x="4159874" y="716902"/>
            <a:ext cx="3322750" cy="1700010"/>
          </a:xfrm>
          <a:prstGeom prst="flowChartPunchedTap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</a:rPr>
              <a:t>শিখনফল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7260" y="2674959"/>
            <a:ext cx="884797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28721" lvl="1" indent="-57151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485930" lvl="2" indent="-57151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bn-BD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1943139" lvl="3" indent="-57151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উদ্যান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3466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7000">
        <p14:glitter pattern="hexagon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 ক</a:t>
            </a:r>
            <a:r>
              <a:rPr lang="bn-B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ফসল দেখা যাচ্ছে? এ গুলোর নাম বলতে পারবে?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98661" y="745833"/>
            <a:ext cx="41088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দেখতে পাচ্ছ?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134" y="1438037"/>
            <a:ext cx="5684520" cy="39368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93635" y="5475946"/>
            <a:ext cx="103653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এ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42798516"/>
      </p:ext>
    </p:extLst>
  </p:cSld>
  <p:clrMapOvr>
    <a:masterClrMapping/>
  </p:clrMapOvr>
  <p:transition spd="slow" advClick="0" advTm="6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4018208" y="798491"/>
            <a:ext cx="4069724" cy="875763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6530" y="3244334"/>
            <a:ext cx="99389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67" indent="-857267" algn="ctr">
              <a:buFont typeface="Wingdings" panose="05000000000000000000" pitchFamily="2" charset="2"/>
              <a:buChar char="v"/>
            </a:pPr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রবি ফসল বলতে কী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বোঝা</a:t>
            </a:r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bn-B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47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6000">
        <p15:prstTrans prst="crush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4114799" y="824249"/>
            <a:ext cx="3876541" cy="100455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8669" y="3218376"/>
            <a:ext cx="94051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রবি </a:t>
            </a:r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ফস</a:t>
            </a:r>
            <a:r>
              <a:rPr lang="en-US" sz="8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লের</a:t>
            </a:r>
            <a:r>
              <a:rPr lang="bn-BD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৩টি বৈশিষ্ট্য লিখ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49" y="147530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50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6000">
        <p15:prstTrans prst="airplane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63" y="193183"/>
            <a:ext cx="11694016" cy="6465194"/>
          </a:xfrm>
          <a:prstGeom prst="rect">
            <a:avLst/>
          </a:prstGeom>
          <a:noFill/>
          <a:ln w="190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0913" y="528035"/>
            <a:ext cx="11024315" cy="57568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45249" y="668559"/>
            <a:ext cx="56156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নিচের ছবিতে কী কী দেখতে পাচ্ছ?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081212_015a.jp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569" y="1711297"/>
            <a:ext cx="4023360" cy="348554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Content Placeholder 3" descr="081212_015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850" y="1711297"/>
            <a:ext cx="3973131" cy="3485547"/>
          </a:xfrm>
          <a:prstGeom prst="round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2237" y="5239665"/>
            <a:ext cx="1391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0890" y="5196844"/>
            <a:ext cx="7473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1345" y="5506041"/>
            <a:ext cx="2523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রবি উদ্যান ফসল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8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6000">
        <p14:ripple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279</Words>
  <Application>Microsoft Office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14</cp:revision>
  <dcterms:created xsi:type="dcterms:W3CDTF">2019-11-05T05:37:57Z</dcterms:created>
  <dcterms:modified xsi:type="dcterms:W3CDTF">2019-11-18T09:37:33Z</dcterms:modified>
</cp:coreProperties>
</file>