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58" r:id="rId4"/>
    <p:sldId id="260" r:id="rId5"/>
    <p:sldId id="261" r:id="rId6"/>
    <p:sldId id="277" r:id="rId7"/>
    <p:sldId id="263" r:id="rId8"/>
    <p:sldId id="266" r:id="rId9"/>
    <p:sldId id="279" r:id="rId10"/>
    <p:sldId id="265" r:id="rId11"/>
    <p:sldId id="281" r:id="rId12"/>
    <p:sldId id="269" r:id="rId13"/>
    <p:sldId id="270" r:id="rId14"/>
    <p:sldId id="271" r:id="rId15"/>
    <p:sldId id="272" r:id="rId16"/>
    <p:sldId id="273" r:id="rId17"/>
    <p:sldId id="28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137" autoAdjust="0"/>
  </p:normalViewPr>
  <p:slideViewPr>
    <p:cSldViewPr>
      <p:cViewPr>
        <p:scale>
          <a:sx n="98" d="100"/>
          <a:sy n="98" d="100"/>
        </p:scale>
        <p:origin x="576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D0DC-960F-4A11-96AD-73E7782F19E1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0069E-A94D-4E40-B0B1-8564E04A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6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0069E-A94D-4E40-B0B1-8564E04A1A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7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1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7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7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6E68-C3C1-4699-AD7D-C6783D7E1E02}" type="datetimeFigureOut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6" descr="3bb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9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652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সর্বাধিক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নগদান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67400" y="4648200"/>
            <a:ext cx="2514600" cy="18288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9350" y="1905000"/>
            <a:ext cx="42672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253484" y="3048000"/>
            <a:ext cx="484632" cy="826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8604" y="4648200"/>
            <a:ext cx="2514600" cy="18288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 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52600" y="3886200"/>
            <a:ext cx="5448300" cy="1645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677690" y="4068306"/>
            <a:ext cx="5612130" cy="539496"/>
            <a:chOff x="1752600" y="4587240"/>
            <a:chExt cx="5612130" cy="539496"/>
          </a:xfrm>
        </p:grpSpPr>
        <p:sp>
          <p:nvSpPr>
            <p:cNvPr id="34" name="Down Arrow 33"/>
            <p:cNvSpPr/>
            <p:nvPr/>
          </p:nvSpPr>
          <p:spPr>
            <a:xfrm>
              <a:off x="7021830" y="4587240"/>
              <a:ext cx="342900" cy="5394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1752600" y="4587240"/>
              <a:ext cx="342900" cy="5394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754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18" grpId="0" animBg="1"/>
      <p:bldP spid="27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996"/>
            <a:ext cx="9144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নগদান বহি </a:t>
            </a:r>
            <a:endParaRPr lang="en-US" sz="6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30251"/>
              </p:ext>
            </p:extLst>
          </p:nvPr>
        </p:nvGraphicFramePr>
        <p:xfrm>
          <a:off x="228599" y="2057400"/>
          <a:ext cx="4343401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557"/>
                <a:gridCol w="1861816"/>
                <a:gridCol w="519723"/>
                <a:gridCol w="430625"/>
                <a:gridCol w="868680"/>
              </a:tblGrid>
              <a:tr h="914400"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র নং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পৃ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53710"/>
              </p:ext>
            </p:extLst>
          </p:nvPr>
        </p:nvGraphicFramePr>
        <p:xfrm>
          <a:off x="4572000" y="2057400"/>
          <a:ext cx="4343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095"/>
                <a:gridCol w="1856154"/>
                <a:gridCol w="519723"/>
                <a:gridCol w="467748"/>
                <a:gridCol w="868680"/>
              </a:tblGrid>
              <a:tr h="936538"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ভাউ নং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পৃ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30662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1286360"/>
            <a:ext cx="14478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1286360"/>
            <a:ext cx="14478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ক্রেডিট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2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1417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8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একঘরা নগদান বহির কয়টি কলাম আছে ? </a:t>
            </a:r>
          </a:p>
          <a:p>
            <a:pPr algn="just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ব্যবসায়ের নগদ টাকা প্রাপ্তি নগদান বহির কোন দিকে লিপিবদ্ধ হবে ? </a:t>
            </a:r>
          </a:p>
          <a:p>
            <a:pPr algn="just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নগদে পণ্য ক্রয় ১০০০/-নগদান বহিতে কীভাবে লিপিবদ্ধ হবে ?</a:t>
            </a:r>
          </a:p>
          <a:p>
            <a:pPr algn="just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আলমের কাছ থেকে নগদে পাওয়া গেল ৩০০০/- টাকা নগদান বহিতে কীভাবে লিপিবদ্ধ হবে ?    </a:t>
            </a:r>
            <a:endParaRPr lang="en-US" sz="1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676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1817176"/>
            <a:ext cx="9144000" cy="502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বহির ২টি বৈশিষ্ট্য লিখ ।</a:t>
            </a: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নগদান বহির ২ টি সুবিধা লিখ ।</a:t>
            </a: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নগদ প্রাপ্তি ও নগদ প্রদানের পার্থক্য দ্বারা কী পাওয়া যায়। </a:t>
            </a: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 প্রাপ্তি ও প্রদানের টাকার অঙ্ক সমান হলে নগদ অর্থের কী অবস্থা বুঝায় ?  </a:t>
            </a:r>
          </a:p>
          <a:p>
            <a:pPr lvl="0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লেনদেন হতে একঘরা নগদান বহি প্রস্তুত কর।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286000"/>
            <a:ext cx="9144000" cy="457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২০১৩ ইং </a:t>
            </a:r>
          </a:p>
          <a:p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জানুয়ারি- ১    ব্যবসায় মূলধন আনা হল ৫০০০/- টাকা।</a:t>
            </a:r>
          </a:p>
          <a:p>
            <a:r>
              <a:rPr lang="bn-BD" sz="2800" b="1" dirty="0" smtClean="0">
                <a:solidFill>
                  <a:srgbClr val="8064A2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জানুয়ারি-১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 নগদে বেতন পরিশোধ করা হল ৫০০/-</a:t>
            </a:r>
          </a:p>
          <a:p>
            <a:r>
              <a:rPr lang="bn-BD" sz="2800" b="1" dirty="0" smtClean="0">
                <a:solidFill>
                  <a:srgbClr val="8064A2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জানুয়ারি-২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  নগদে মাল ক্রয় ২০০০/- টাকা </a:t>
            </a:r>
          </a:p>
          <a:p>
            <a:r>
              <a:rPr lang="bn-BD" sz="2800" b="1" dirty="0" smtClean="0">
                <a:solidFill>
                  <a:srgbClr val="8064A2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জানুয়ারি-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৩০  বাড়িভাড়া পাওয়া গেল ৩০০/-   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3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579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কোন ধরনের লেনদেন নগদান বহিতে আসেনা?</a:t>
            </a:r>
          </a:p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নগদান বহি -------------- এর উপর নিয়ন্ত্রন রাখে। </a:t>
            </a:r>
          </a:p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নগদান বহির ক্রেডিট ব্যালেন্স  হয়না কেন ?</a:t>
            </a:r>
          </a:p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৪।আলমকে  নগদে পরিশোধ ২০০/- টাকা নগদান বহির কোন দিকে বসবে। 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1905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আজকের এই ক্লাশে আমরা আলোচনা করলাম 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914" y="2057400"/>
            <a:ext cx="8839200" cy="464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</a:rPr>
              <a:t>১। নগদান বহি কাকে বলে।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২। নগদান বহির শ্রেণিবিভাগ।</a:t>
            </a:r>
          </a:p>
          <a:p>
            <a:r>
              <a:rPr lang="bn-BD" sz="2800" b="1" dirty="0" smtClean="0">
                <a:solidFill>
                  <a:schemeClr val="tx1"/>
                </a:solidFill>
              </a:rPr>
              <a:t>৩। একঘরা নগদান বহি কীভাবে প্রস্তুত করতে হয়। 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৪। নগদান বহির ব্যালেন্স নির্ণয় করা।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1066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8763000" cy="502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লেনদেনগুলোর সাহায্যে একটি নগদান বহি প্রস্তুত কর এবং জের নির্ণয় করঃ-  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ইং 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জানুয়ারি- ১ কারবারে মূলধন আনা হল ৫০০০/- টাকা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 -৮ ব্যাংকে জমা দেয়া হল ৮০০/-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জানুয়ারী -১৫ আসবাবপত্র ক্রয় করা হল ২০০০/- 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জানুয়ারী – ২৮ নগদে মাল ক্রয় ১০০০/-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9067799" cy="137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9366"/>
            <a:ext cx="9143999" cy="566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2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600200"/>
            <a:ext cx="9144000" cy="556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None/>
            </a:pPr>
            <a:r>
              <a:rPr lang="bn-BD" sz="13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হিসাব বিজ্ঞান </a:t>
            </a:r>
            <a:endParaRPr lang="en-US" sz="13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24000"/>
            <a:ext cx="3733800" cy="381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494"/>
            <a:ext cx="9144000" cy="137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ছবিতে কী দেখতে পাও? </a:t>
            </a:r>
            <a:endParaRPr lang="en-US" sz="54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54" y="1502110"/>
            <a:ext cx="5071254" cy="3374689"/>
          </a:xfrm>
          <a:prstGeom prst="rect">
            <a:avLst/>
          </a:prstGeom>
        </p:spPr>
      </p:pic>
      <p:sp>
        <p:nvSpPr>
          <p:cNvPr id="5" name="Bent-Up Arrow 4"/>
          <p:cNvSpPr/>
          <p:nvPr/>
        </p:nvSpPr>
        <p:spPr>
          <a:xfrm>
            <a:off x="152400" y="4953000"/>
            <a:ext cx="4038599" cy="1420134"/>
          </a:xfrm>
          <a:prstGeom prst="bentUpArrow">
            <a:avLst>
              <a:gd name="adj1" fmla="val 44644"/>
              <a:gd name="adj2" fmla="val 14087"/>
              <a:gd name="adj3" fmla="val 25000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দোকানে ক্রয় বিক্রয়  চলছে 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5334000" y="5181600"/>
            <a:ext cx="3429000" cy="1295400"/>
          </a:xfrm>
          <a:prstGeom prst="bentUpArrow">
            <a:avLst>
              <a:gd name="adj1" fmla="val 38075"/>
              <a:gd name="adj2" fmla="val 14104"/>
              <a:gd name="adj3" fmla="val 25000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 টাকা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89154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00B0F0"/>
                </a:solidFill>
              </a:rPr>
              <a:t>আজকের পাঠ 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9144000" cy="510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002060"/>
                </a:solidFill>
              </a:rPr>
              <a:t>নগদান বই </a:t>
            </a:r>
          </a:p>
          <a:p>
            <a:pPr algn="ctr"/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</a:rPr>
              <a:t>অষ্টম অধ্যায়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1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15400" cy="1752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81200"/>
            <a:ext cx="9144000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নগদান বই কাকে বলে বলতে পারবে।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নগদান বইয়ের প্রকারভেদ বলতে পারবে।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একঘরা নগদান বইয়ের ছক অঙ্কন করতে পারবে। 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একঘরা নগদান বই তৈরি করতে পারবে।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4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লোকটি কি করছে ও পাশের ছবিটি কিসের?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2" y="1676400"/>
            <a:ext cx="4569502" cy="4343400"/>
          </a:xfrm>
        </p:spPr>
      </p:pic>
      <p:sp>
        <p:nvSpPr>
          <p:cNvPr id="3" name="Rectangle 2"/>
          <p:cNvSpPr/>
          <p:nvPr/>
        </p:nvSpPr>
        <p:spPr>
          <a:xfrm>
            <a:off x="-76200" y="6096000"/>
            <a:ext cx="4953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বুথ থেকে নগদ টাকা উত্তোলন করছে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67286"/>
            <a:ext cx="4419600" cy="29571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4953000"/>
            <a:ext cx="4419600" cy="838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সব্জি বিক্রয় করছে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 অধিকাংশ লেনদেন নগদে না বাকিতে সংঘটিত হয় বলতে পার ?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উঃ- নগদে </a:t>
            </a:r>
          </a:p>
          <a:p>
            <a:pPr algn="just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যে বহিতে সকল প্রকার নগদ লেনদেন লিপিবদ্ধ করা হয় তাকে কি বহি বলতে পারি ?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উঃ- নগদান বহি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446"/>
            <a:ext cx="91440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দেওয়ার চেষ্টা করঃ-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6162"/>
            <a:ext cx="8991600" cy="1106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নগদান বহির প্রকারভেদ 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029200"/>
            <a:ext cx="2057400" cy="1676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একঘরা নগদান বহি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029200"/>
            <a:ext cx="2133600" cy="1676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দুঘরা নগদান বহি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5038240"/>
            <a:ext cx="1981200" cy="166735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</a:rPr>
              <a:t>তিনঘরা  নগদান বহি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0549" y="5009981"/>
            <a:ext cx="1828800" cy="169561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খুচরা নগদান বহি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3000"/>
            <a:ext cx="9144000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বহি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38200" y="2666999"/>
            <a:ext cx="685800" cy="233766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352800" y="2667000"/>
            <a:ext cx="637032" cy="242620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738247" y="2633419"/>
            <a:ext cx="642198" cy="237124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916250" y="2667000"/>
            <a:ext cx="582788" cy="231570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476</Words>
  <Application>Microsoft Office PowerPoint</Application>
  <PresentationFormat>On-screen Show (4:3)</PresentationFormat>
  <Paragraphs>93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লোকটি কি করছে ও পাশের ছবিটি কিসের?</vt:lpstr>
      <vt:lpstr>PowerPoint Presentation</vt:lpstr>
      <vt:lpstr>PowerPoint Presentation</vt:lpstr>
      <vt:lpstr>বর্তমানে সর্বাধিক প্রচলিত নগদান বই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Windows User</cp:lastModifiedBy>
  <cp:revision>98</cp:revision>
  <dcterms:created xsi:type="dcterms:W3CDTF">2014-01-26T05:38:12Z</dcterms:created>
  <dcterms:modified xsi:type="dcterms:W3CDTF">2018-04-19T17:34:25Z</dcterms:modified>
</cp:coreProperties>
</file>