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7" r:id="rId4"/>
    <p:sldId id="258" r:id="rId5"/>
    <p:sldId id="269" r:id="rId6"/>
    <p:sldId id="27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528BB-7A5E-404A-94E2-B1EBDF21C2B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3441B-B661-4508-8180-9B61B2FB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9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441B-B661-4508-8180-9B61B2FB5D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441B-B661-4508-8180-9B61B2FB5D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495800" cy="3075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68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তহবিল নির্ণয় কর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7200" y="2438400"/>
            <a:ext cx="914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দলিয় কাজঃ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৩১শে ডিসেম্বর ২০১৪</a:t>
            </a:r>
            <a:r>
              <a:rPr lang="en-US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 সমাপ্ত বছরের জন্য আয়-ব্যয় </a:t>
            </a:r>
            <a:endParaRPr lang="bn-BD" sz="4400" b="1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বিবরণী তৈরি কর।</a:t>
            </a:r>
            <a:endParaRPr lang="en-US" sz="44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 flipH="1">
            <a:off x="683342" y="2013155"/>
            <a:ext cx="304800" cy="57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2535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প্রারম্ভিক  সম্পদের পরিমান নির্ণয়  কর।</a:t>
            </a: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প্রারম্ভিক দায়ের পরিমান নির্ণয় কর।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  </a:t>
            </a:r>
          </a:p>
          <a:p>
            <a:pPr marL="0" indent="0">
              <a:buNone/>
            </a:pPr>
            <a:r>
              <a:rPr lang="bn-BD" dirty="0"/>
              <a:t> </a:t>
            </a:r>
            <a:r>
              <a:rPr lang="bn-BD" dirty="0" smtClean="0"/>
              <a:t>      </a:t>
            </a:r>
            <a:r>
              <a:rPr lang="bn-BD" b="1" dirty="0" smtClean="0"/>
              <a:t>আর্থিক বিবরণী  তৈরী করে আনবে।</a:t>
            </a:r>
            <a:endParaRPr lang="en-US" b="1" dirty="0"/>
          </a:p>
        </p:txBody>
      </p:sp>
      <p:sp>
        <p:nvSpPr>
          <p:cNvPr id="4" name="Right Arrow 3"/>
          <p:cNvSpPr/>
          <p:nvPr/>
        </p:nvSpPr>
        <p:spPr>
          <a:xfrm>
            <a:off x="381000" y="22722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ধন্যবাদঃ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05000"/>
            <a:ext cx="3733800" cy="4305483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49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2178" y="-304800"/>
            <a:ext cx="8711821" cy="2667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bn-BD" sz="8000" dirty="0">
                <a:solidFill>
                  <a:srgbClr val="C00000"/>
                </a:solidFill>
              </a:rPr>
              <a:t/>
            </a:r>
            <a:br>
              <a:rPr lang="bn-BD" sz="8000" dirty="0">
                <a:solidFill>
                  <a:srgbClr val="C00000"/>
                </a:solidFill>
              </a:rPr>
            </a:br>
            <a:r>
              <a:rPr lang="bn-BD" sz="9600" dirty="0"/>
              <a:t>পাঠ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2178" y="2971800"/>
            <a:ext cx="8254622" cy="3154363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bn-BD" sz="3600" b="1" dirty="0" smtClean="0"/>
              <a:t>নবম-শ্রেণী</a:t>
            </a:r>
          </a:p>
          <a:p>
            <a:r>
              <a:rPr lang="bn-BD" sz="3600" b="1" dirty="0" smtClean="0"/>
              <a:t>ছাত্র/ছাত্রী ৫০ জন</a:t>
            </a:r>
          </a:p>
          <a:p>
            <a:r>
              <a:rPr lang="bn-BD" sz="3600" b="1" dirty="0" smtClean="0"/>
              <a:t>সময়ঃ </a:t>
            </a:r>
            <a:r>
              <a:rPr lang="en-US" sz="3600" b="1" dirty="0" smtClean="0"/>
              <a:t>৪০</a:t>
            </a:r>
            <a:r>
              <a:rPr lang="bn-BD" sz="3600" b="1" dirty="0" smtClean="0"/>
              <a:t> মিনিট</a:t>
            </a:r>
          </a:p>
          <a:p>
            <a:r>
              <a:rPr lang="bn-BD" sz="3600" b="1" dirty="0" smtClean="0"/>
              <a:t>তারিখঃ </a:t>
            </a:r>
            <a:r>
              <a:rPr lang="en-US" sz="3600" b="1" dirty="0" smtClean="0"/>
              <a:t>১৮</a:t>
            </a:r>
            <a:r>
              <a:rPr lang="bn-BD" sz="3600" b="1" dirty="0" smtClean="0"/>
              <a:t>/</a:t>
            </a:r>
            <a:r>
              <a:rPr lang="en-US" sz="3600" b="1" dirty="0" smtClean="0"/>
              <a:t>১১</a:t>
            </a:r>
            <a:r>
              <a:rPr lang="bn-BD" sz="3600" b="1" dirty="0" smtClean="0"/>
              <a:t>/২০১</a:t>
            </a:r>
            <a:r>
              <a:rPr lang="en-US" sz="3600" b="1" dirty="0" smtClean="0"/>
              <a:t>৯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368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5" y="1371599"/>
            <a:ext cx="4220921" cy="4456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26" y="1371598"/>
            <a:ext cx="3985299" cy="445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15181"/>
            <a:ext cx="3428999" cy="2294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85878"/>
            <a:ext cx="3428999" cy="2638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3790197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53" y="3685878"/>
            <a:ext cx="3889544" cy="253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84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ও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আত্নকর্মসংস্থান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মূলক উদ্যোগের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31241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হিসাবের ধারনা ব্যাখ্যা করতে পারবে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বাজেট প্রণয়ন করতে পারবে।</a:t>
            </a:r>
          </a:p>
          <a:p>
            <a:pPr marL="0" indent="0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আর্থিক বিবরণী প্রস্তত করতে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 বিবরণ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বেতন খাতে =৩০,০০০/-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 খাতে =১০,০০০/-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খাতে =১০,০০০/-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সর্বমোট = ৫০,০০০/-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00B0F0"/>
                </a:solidFill>
              </a:rPr>
              <a:t>ব্যয়ের বিবরণ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 smtClean="0"/>
              <a:t> খাদ্য সামগ্রী=১০,০০০/-</a:t>
            </a:r>
          </a:p>
          <a:p>
            <a:pPr marL="0" indent="0">
              <a:buNone/>
            </a:pPr>
            <a:r>
              <a:rPr lang="bn-BD" dirty="0" smtClean="0"/>
              <a:t> বাসস্থান     =১০,০০০/-</a:t>
            </a:r>
          </a:p>
          <a:p>
            <a:pPr marL="0" indent="0">
              <a:buNone/>
            </a:pPr>
            <a:r>
              <a:rPr lang="bn-BD" dirty="0"/>
              <a:t> </a:t>
            </a:r>
            <a:r>
              <a:rPr lang="bn-BD" dirty="0" smtClean="0"/>
              <a:t>শিক্ষা        = ৬,০০০/-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   =৪,০০০/- 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   =১০,০০০/-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সর্বমোট   =৫০,০০০/-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356550"/>
              </p:ext>
            </p:extLst>
          </p:nvPr>
        </p:nvGraphicFramePr>
        <p:xfrm>
          <a:off x="8610600" y="3733800"/>
          <a:ext cx="4319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Packager Shell Object" showAsIcon="1" r:id="rId4" imgW="4318920" imgH="685800" progId="Package">
                  <p:embed/>
                </p:oleObj>
              </mc:Choice>
              <mc:Fallback>
                <p:oleObj name="Packager Shell Object" showAsIcon="1" r:id="rId4" imgW="43189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10600" y="3733800"/>
                        <a:ext cx="43195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2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তহবিল=প্রারম্ভিক সম্পদ – প্রারম্ভিক দায়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প্রারম্ভিক  সম্পদ  সমুহঃ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 নগদ       = ৫০,০০০/-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আসবাবপএ =৩০,০০০/-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৩।বাড়ি         =২০,০০০/-</a:t>
            </a: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          =১,০০,০০০/</a:t>
            </a:r>
            <a:r>
              <a:rPr lang="bn-BD" sz="1800" dirty="0" smtClean="0">
                <a:latin typeface="Algerian" panose="04020705040A02060702" pitchFamily="82" charset="0"/>
                <a:cs typeface="NikoshBAN" panose="02000000000000000000" pitchFamily="2" charset="0"/>
              </a:rPr>
              <a:t>-</a:t>
            </a: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৪০,০০০/-    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bn-BD" dirty="0" smtClean="0"/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  দায়  সমুহ ঃ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পাওনাদার    =৪০,০০০/-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তহবিল = ৬০,০০০/-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228</Words>
  <Application>Microsoft Office PowerPoint</Application>
  <PresentationFormat>On-screen Show (4:3)</PresentationFormat>
  <Paragraphs>59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Algerian</vt:lpstr>
      <vt:lpstr>Arial</vt:lpstr>
      <vt:lpstr>Calibri</vt:lpstr>
      <vt:lpstr>NikoshBAN</vt:lpstr>
      <vt:lpstr>SutonnyMJ</vt:lpstr>
      <vt:lpstr>Vrinda</vt:lpstr>
      <vt:lpstr>Office Theme</vt:lpstr>
      <vt:lpstr>Packager Shell Object</vt:lpstr>
      <vt:lpstr>স্বাগতম</vt:lpstr>
      <vt:lpstr>PowerPoint Presentation</vt:lpstr>
      <vt:lpstr> পাঠপরিচিতি</vt:lpstr>
      <vt:lpstr>PowerPoint Presentation</vt:lpstr>
      <vt:lpstr>PowerPoint Presentation</vt:lpstr>
      <vt:lpstr>PowerPoint Presentation</vt:lpstr>
      <vt:lpstr>শিখন ফল</vt:lpstr>
      <vt:lpstr>আলোচনাঃ</vt:lpstr>
      <vt:lpstr>পারিবারিক তহবিল=প্রারম্ভিক সম্পদ – প্রারম্ভিক দায়  </vt:lpstr>
      <vt:lpstr>একক কাজঃ </vt:lpstr>
      <vt:lpstr>দলিয় কাজঃ</vt:lpstr>
      <vt:lpstr>মূল্যায়নঃ</vt:lpstr>
      <vt:lpstr>বাড়ির কাজঃ</vt:lpstr>
      <vt:lpstr>ধন্যবাদঃ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SRDL ABUL KALAM</cp:lastModifiedBy>
  <cp:revision>58</cp:revision>
  <dcterms:created xsi:type="dcterms:W3CDTF">2006-08-16T00:00:00Z</dcterms:created>
  <dcterms:modified xsi:type="dcterms:W3CDTF">2019-11-18T06:18:59Z</dcterms:modified>
</cp:coreProperties>
</file>