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  <p:sldMasterId id="2147483905" r:id="rId2"/>
    <p:sldMasterId id="2147483940" r:id="rId3"/>
    <p:sldMasterId id="2147483958" r:id="rId4"/>
    <p:sldMasterId id="2147483977" r:id="rId5"/>
    <p:sldMasterId id="2147483989" r:id="rId6"/>
    <p:sldMasterId id="2147484006" r:id="rId7"/>
    <p:sldMasterId id="2147484024" r:id="rId8"/>
    <p:sldMasterId id="2147484042" r:id="rId9"/>
  </p:sldMasterIdLst>
  <p:notesMasterIdLst>
    <p:notesMasterId r:id="rId29"/>
  </p:notesMasterIdLst>
  <p:sldIdLst>
    <p:sldId id="292" r:id="rId10"/>
    <p:sldId id="258" r:id="rId11"/>
    <p:sldId id="264" r:id="rId12"/>
    <p:sldId id="273" r:id="rId13"/>
    <p:sldId id="280" r:id="rId14"/>
    <p:sldId id="284" r:id="rId15"/>
    <p:sldId id="285" r:id="rId16"/>
    <p:sldId id="278" r:id="rId17"/>
    <p:sldId id="262" r:id="rId18"/>
    <p:sldId id="259" r:id="rId19"/>
    <p:sldId id="276" r:id="rId20"/>
    <p:sldId id="271" r:id="rId21"/>
    <p:sldId id="288" r:id="rId22"/>
    <p:sldId id="274" r:id="rId23"/>
    <p:sldId id="281" r:id="rId24"/>
    <p:sldId id="291" r:id="rId25"/>
    <p:sldId id="283" r:id="rId26"/>
    <p:sldId id="277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E509"/>
    <a:srgbClr val="EAF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29E70-2BF7-4BF7-8914-2E2229E2B8F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D5ADA2F-6242-4BE1-91F3-B342F83E4CB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Comparison of adjective</a:t>
          </a:r>
          <a:endParaRPr lang="en-US" dirty="0">
            <a:solidFill>
              <a:schemeClr val="tx1"/>
            </a:solidFill>
          </a:endParaRPr>
        </a:p>
      </dgm:t>
    </dgm:pt>
    <dgm:pt modelId="{A8FC94C2-5215-4D29-8A24-AC69A0C9130C}" type="parTrans" cxnId="{88D6B678-FD66-486A-AAD4-1F64DB780431}">
      <dgm:prSet/>
      <dgm:spPr/>
      <dgm:t>
        <a:bodyPr/>
        <a:lstStyle/>
        <a:p>
          <a:endParaRPr lang="en-US"/>
        </a:p>
      </dgm:t>
    </dgm:pt>
    <dgm:pt modelId="{5E23C831-8376-49FC-BFC2-5CAC7883D1CD}" type="sibTrans" cxnId="{88D6B678-FD66-486A-AAD4-1F64DB780431}">
      <dgm:prSet/>
      <dgm:spPr/>
      <dgm:t>
        <a:bodyPr/>
        <a:lstStyle/>
        <a:p>
          <a:endParaRPr lang="en-US"/>
        </a:p>
      </dgm:t>
    </dgm:pt>
    <dgm:pt modelId="{39659294-CEF1-4153-9C8E-655E6A45FEC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It’s classification</a:t>
          </a:r>
          <a:endParaRPr lang="en-US" dirty="0">
            <a:solidFill>
              <a:schemeClr val="tx1"/>
            </a:solidFill>
          </a:endParaRPr>
        </a:p>
      </dgm:t>
    </dgm:pt>
    <dgm:pt modelId="{9D9DCDB8-FE62-4CCA-9BEF-9AC1BF4DC621}" type="parTrans" cxnId="{A076261C-3422-426F-A027-FFC09B3452B2}">
      <dgm:prSet/>
      <dgm:spPr/>
      <dgm:t>
        <a:bodyPr/>
        <a:lstStyle/>
        <a:p>
          <a:endParaRPr lang="en-US"/>
        </a:p>
      </dgm:t>
    </dgm:pt>
    <dgm:pt modelId="{D6424069-7BAE-42B1-9DF3-D1F4689E7598}" type="sibTrans" cxnId="{A076261C-3422-426F-A027-FFC09B3452B2}">
      <dgm:prSet/>
      <dgm:spPr/>
      <dgm:t>
        <a:bodyPr/>
        <a:lstStyle/>
        <a:p>
          <a:endParaRPr lang="en-US"/>
        </a:p>
      </dgm:t>
    </dgm:pt>
    <dgm:pt modelId="{39C2DC6E-CA56-44D4-88E7-8E7DF3BF5A5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And their uses</a:t>
          </a:r>
          <a:endParaRPr lang="en-US" dirty="0">
            <a:solidFill>
              <a:schemeClr val="tx1"/>
            </a:solidFill>
          </a:endParaRPr>
        </a:p>
      </dgm:t>
    </dgm:pt>
    <dgm:pt modelId="{167E8EDF-433A-420A-8D69-036B22836F31}" type="parTrans" cxnId="{CAFE08B4-E65B-4677-81DC-B3835466DC6E}">
      <dgm:prSet/>
      <dgm:spPr/>
      <dgm:t>
        <a:bodyPr/>
        <a:lstStyle/>
        <a:p>
          <a:endParaRPr lang="en-US"/>
        </a:p>
      </dgm:t>
    </dgm:pt>
    <dgm:pt modelId="{FA214098-AAA3-44FE-B812-ED43F3C2E01B}" type="sibTrans" cxnId="{CAFE08B4-E65B-4677-81DC-B3835466DC6E}">
      <dgm:prSet/>
      <dgm:spPr/>
      <dgm:t>
        <a:bodyPr/>
        <a:lstStyle/>
        <a:p>
          <a:endParaRPr lang="en-US"/>
        </a:p>
      </dgm:t>
    </dgm:pt>
    <dgm:pt modelId="{570388E7-2490-4004-8668-4F3A65BE54D9}" type="pres">
      <dgm:prSet presAssocID="{F9629E70-2BF7-4BF7-8914-2E2229E2B8F1}" presName="linearFlow" presStyleCnt="0">
        <dgm:presLayoutVars>
          <dgm:dir/>
          <dgm:resizeHandles val="exact"/>
        </dgm:presLayoutVars>
      </dgm:prSet>
      <dgm:spPr/>
    </dgm:pt>
    <dgm:pt modelId="{D5EEA0AD-0EEE-4D71-AD63-451C0E287534}" type="pres">
      <dgm:prSet presAssocID="{9D5ADA2F-6242-4BE1-91F3-B342F83E4CB5}" presName="composite" presStyleCnt="0"/>
      <dgm:spPr/>
    </dgm:pt>
    <dgm:pt modelId="{4E1C189F-9705-40D4-8AD9-57FEC71BBC3A}" type="pres">
      <dgm:prSet presAssocID="{9D5ADA2F-6242-4BE1-91F3-B342F83E4CB5}" presName="imgShp" presStyleLbl="fgImgPlace1" presStyleIdx="0" presStyleCnt="3" custScaleX="175914" custScaleY="100105" custLinFactNeighborX="-45258" custLinFactNeighborY="207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0AFB77-0CF9-4A87-9071-F89B9F95A37C}" type="pres">
      <dgm:prSet presAssocID="{9D5ADA2F-6242-4BE1-91F3-B342F83E4CB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0704C-2A33-417E-B345-F3C0A9CE4391}" type="pres">
      <dgm:prSet presAssocID="{5E23C831-8376-49FC-BFC2-5CAC7883D1CD}" presName="spacing" presStyleCnt="0"/>
      <dgm:spPr/>
    </dgm:pt>
    <dgm:pt modelId="{8729B8EA-6A99-4394-B28D-FF964EB209A8}" type="pres">
      <dgm:prSet presAssocID="{39659294-CEF1-4153-9C8E-655E6A45FEC8}" presName="composite" presStyleCnt="0"/>
      <dgm:spPr/>
    </dgm:pt>
    <dgm:pt modelId="{3E969C56-D6BF-49EA-B973-A4B0FBF6398F}" type="pres">
      <dgm:prSet presAssocID="{39659294-CEF1-4153-9C8E-655E6A45FEC8}" presName="imgShp" presStyleLbl="fgImgPlace1" presStyleIdx="1" presStyleCnt="3" custLinFactNeighborX="-22707" custLinFactNeighborY="15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820B9A9-10CA-475A-8992-D5FF046406C2}" type="pres">
      <dgm:prSet presAssocID="{39659294-CEF1-4153-9C8E-655E6A45FEC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C7928-0CD9-486E-BCD1-433C91583D83}" type="pres">
      <dgm:prSet presAssocID="{D6424069-7BAE-42B1-9DF3-D1F4689E7598}" presName="spacing" presStyleCnt="0"/>
      <dgm:spPr/>
    </dgm:pt>
    <dgm:pt modelId="{8CC8B913-7E14-4850-8FCB-33701A4B30E5}" type="pres">
      <dgm:prSet presAssocID="{39C2DC6E-CA56-44D4-88E7-8E7DF3BF5A50}" presName="composite" presStyleCnt="0"/>
      <dgm:spPr/>
    </dgm:pt>
    <dgm:pt modelId="{713F6998-AEAF-4555-A380-D9D3570171BE}" type="pres">
      <dgm:prSet presAssocID="{39C2DC6E-CA56-44D4-88E7-8E7DF3BF5A50}" presName="imgShp" presStyleLbl="fgImgPlace1" presStyleIdx="2" presStyleCnt="3" custLinFactNeighborX="-1888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CB7281F-59CA-4C06-8A27-4A23E1C8D00B}" type="pres">
      <dgm:prSet presAssocID="{39C2DC6E-CA56-44D4-88E7-8E7DF3BF5A50}" presName="txShp" presStyleLbl="node1" presStyleIdx="2" presStyleCnt="3" custLinFactNeighborX="1050" custLinFactNeighborY="-3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C1C924-F89C-464B-B746-4972A190567A}" type="presOf" srcId="{39C2DC6E-CA56-44D4-88E7-8E7DF3BF5A50}" destId="{4CB7281F-59CA-4C06-8A27-4A23E1C8D00B}" srcOrd="0" destOrd="0" presId="urn:microsoft.com/office/officeart/2005/8/layout/vList3"/>
    <dgm:cxn modelId="{88D6B678-FD66-486A-AAD4-1F64DB780431}" srcId="{F9629E70-2BF7-4BF7-8914-2E2229E2B8F1}" destId="{9D5ADA2F-6242-4BE1-91F3-B342F83E4CB5}" srcOrd="0" destOrd="0" parTransId="{A8FC94C2-5215-4D29-8A24-AC69A0C9130C}" sibTransId="{5E23C831-8376-49FC-BFC2-5CAC7883D1CD}"/>
    <dgm:cxn modelId="{CAFE08B4-E65B-4677-81DC-B3835466DC6E}" srcId="{F9629E70-2BF7-4BF7-8914-2E2229E2B8F1}" destId="{39C2DC6E-CA56-44D4-88E7-8E7DF3BF5A50}" srcOrd="2" destOrd="0" parTransId="{167E8EDF-433A-420A-8D69-036B22836F31}" sibTransId="{FA214098-AAA3-44FE-B812-ED43F3C2E01B}"/>
    <dgm:cxn modelId="{2ED98F60-CD21-443E-B1DF-0F82AAE72208}" type="presOf" srcId="{9D5ADA2F-6242-4BE1-91F3-B342F83E4CB5}" destId="{4F0AFB77-0CF9-4A87-9071-F89B9F95A37C}" srcOrd="0" destOrd="0" presId="urn:microsoft.com/office/officeart/2005/8/layout/vList3"/>
    <dgm:cxn modelId="{2900ACC6-5E31-4531-9044-0898023801CA}" type="presOf" srcId="{39659294-CEF1-4153-9C8E-655E6A45FEC8}" destId="{2820B9A9-10CA-475A-8992-D5FF046406C2}" srcOrd="0" destOrd="0" presId="urn:microsoft.com/office/officeart/2005/8/layout/vList3"/>
    <dgm:cxn modelId="{A076261C-3422-426F-A027-FFC09B3452B2}" srcId="{F9629E70-2BF7-4BF7-8914-2E2229E2B8F1}" destId="{39659294-CEF1-4153-9C8E-655E6A45FEC8}" srcOrd="1" destOrd="0" parTransId="{9D9DCDB8-FE62-4CCA-9BEF-9AC1BF4DC621}" sibTransId="{D6424069-7BAE-42B1-9DF3-D1F4689E7598}"/>
    <dgm:cxn modelId="{19A14D90-957D-43BF-AA47-52C3882D80B0}" type="presOf" srcId="{F9629E70-2BF7-4BF7-8914-2E2229E2B8F1}" destId="{570388E7-2490-4004-8668-4F3A65BE54D9}" srcOrd="0" destOrd="0" presId="urn:microsoft.com/office/officeart/2005/8/layout/vList3"/>
    <dgm:cxn modelId="{D768BF26-0172-4981-9CFD-E87F495EF9E7}" type="presParOf" srcId="{570388E7-2490-4004-8668-4F3A65BE54D9}" destId="{D5EEA0AD-0EEE-4D71-AD63-451C0E287534}" srcOrd="0" destOrd="0" presId="urn:microsoft.com/office/officeart/2005/8/layout/vList3"/>
    <dgm:cxn modelId="{132EDE8B-617D-4240-BE7C-B9F4B691931A}" type="presParOf" srcId="{D5EEA0AD-0EEE-4D71-AD63-451C0E287534}" destId="{4E1C189F-9705-40D4-8AD9-57FEC71BBC3A}" srcOrd="0" destOrd="0" presId="urn:microsoft.com/office/officeart/2005/8/layout/vList3"/>
    <dgm:cxn modelId="{28DDE900-729E-4AB7-B10E-B9006DD87196}" type="presParOf" srcId="{D5EEA0AD-0EEE-4D71-AD63-451C0E287534}" destId="{4F0AFB77-0CF9-4A87-9071-F89B9F95A37C}" srcOrd="1" destOrd="0" presId="urn:microsoft.com/office/officeart/2005/8/layout/vList3"/>
    <dgm:cxn modelId="{8BE2D727-C75F-417C-9256-FB9EECE1D7E1}" type="presParOf" srcId="{570388E7-2490-4004-8668-4F3A65BE54D9}" destId="{FFD0704C-2A33-417E-B345-F3C0A9CE4391}" srcOrd="1" destOrd="0" presId="urn:microsoft.com/office/officeart/2005/8/layout/vList3"/>
    <dgm:cxn modelId="{FB576681-5787-4844-A5D0-57D94F0939A1}" type="presParOf" srcId="{570388E7-2490-4004-8668-4F3A65BE54D9}" destId="{8729B8EA-6A99-4394-B28D-FF964EB209A8}" srcOrd="2" destOrd="0" presId="urn:microsoft.com/office/officeart/2005/8/layout/vList3"/>
    <dgm:cxn modelId="{3DD530D8-9A5C-4375-8CF6-4735AEBFFFB9}" type="presParOf" srcId="{8729B8EA-6A99-4394-B28D-FF964EB209A8}" destId="{3E969C56-D6BF-49EA-B973-A4B0FBF6398F}" srcOrd="0" destOrd="0" presId="urn:microsoft.com/office/officeart/2005/8/layout/vList3"/>
    <dgm:cxn modelId="{EDB136CD-4107-4AF9-BDCB-A2FB4BA0F799}" type="presParOf" srcId="{8729B8EA-6A99-4394-B28D-FF964EB209A8}" destId="{2820B9A9-10CA-475A-8992-D5FF046406C2}" srcOrd="1" destOrd="0" presId="urn:microsoft.com/office/officeart/2005/8/layout/vList3"/>
    <dgm:cxn modelId="{5552C72D-E8F0-4400-AA5A-8BEF4175448B}" type="presParOf" srcId="{570388E7-2490-4004-8668-4F3A65BE54D9}" destId="{232C7928-0CD9-486E-BCD1-433C91583D83}" srcOrd="3" destOrd="0" presId="urn:microsoft.com/office/officeart/2005/8/layout/vList3"/>
    <dgm:cxn modelId="{89315BD8-D46E-4102-99EE-678A4293F193}" type="presParOf" srcId="{570388E7-2490-4004-8668-4F3A65BE54D9}" destId="{8CC8B913-7E14-4850-8FCB-33701A4B30E5}" srcOrd="4" destOrd="0" presId="urn:microsoft.com/office/officeart/2005/8/layout/vList3"/>
    <dgm:cxn modelId="{38AD92E9-69CD-4AC2-AAE7-E912BD173C1A}" type="presParOf" srcId="{8CC8B913-7E14-4850-8FCB-33701A4B30E5}" destId="{713F6998-AEAF-4555-A380-D9D3570171BE}" srcOrd="0" destOrd="0" presId="urn:microsoft.com/office/officeart/2005/8/layout/vList3"/>
    <dgm:cxn modelId="{2599A1F8-6C1C-4BBF-964A-9A859E864CFC}" type="presParOf" srcId="{8CC8B913-7E14-4850-8FCB-33701A4B30E5}" destId="{4CB7281F-59CA-4C06-8A27-4A23E1C8D0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847D8-2117-4BE0-8D8F-0D2C98C2ED8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99DC22-BDDB-47C6-887F-5551F6EC62E1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Positive Form  of Adjective</a:t>
          </a:r>
          <a:endParaRPr lang="en-US" sz="2400" dirty="0">
            <a:solidFill>
              <a:schemeClr val="tx1"/>
            </a:solidFill>
          </a:endParaRPr>
        </a:p>
      </dgm:t>
    </dgm:pt>
    <dgm:pt modelId="{CB056DA6-3563-4E32-B564-0C9F828FCD24}" type="parTrans" cxnId="{941B4186-8129-468E-A38A-81068522AE98}">
      <dgm:prSet/>
      <dgm:spPr/>
      <dgm:t>
        <a:bodyPr/>
        <a:lstStyle/>
        <a:p>
          <a:endParaRPr lang="en-US"/>
        </a:p>
      </dgm:t>
    </dgm:pt>
    <dgm:pt modelId="{13EDB71E-18F2-4E3E-988C-95A317A9A353}" type="sibTrans" cxnId="{941B4186-8129-468E-A38A-81068522AE98}">
      <dgm:prSet/>
      <dgm:spPr/>
      <dgm:t>
        <a:bodyPr/>
        <a:lstStyle/>
        <a:p>
          <a:endParaRPr lang="en-US"/>
        </a:p>
      </dgm:t>
    </dgm:pt>
    <dgm:pt modelId="{03590A72-06C7-4F6A-9CB7-1F7B2120D03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 smtClean="0">
              <a:solidFill>
                <a:schemeClr val="tx1">
                  <a:lumMod val="85000"/>
                  <a:lumOff val="15000"/>
                </a:schemeClr>
              </a:solidFill>
            </a:rPr>
            <a:t>Comparative Form  of Adjective</a:t>
          </a:r>
          <a:endParaRPr lang="en-US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92E4F03-D7DE-493C-9BD6-D033D05674E1}" type="parTrans" cxnId="{C9510224-CDFC-43DA-93E7-EB07731FD9C1}">
      <dgm:prSet/>
      <dgm:spPr/>
      <dgm:t>
        <a:bodyPr/>
        <a:lstStyle/>
        <a:p>
          <a:endParaRPr lang="en-US"/>
        </a:p>
      </dgm:t>
    </dgm:pt>
    <dgm:pt modelId="{8AFCF557-999B-4505-8597-FF7ABF73D82A}" type="sibTrans" cxnId="{C9510224-CDFC-43DA-93E7-EB07731FD9C1}">
      <dgm:prSet/>
      <dgm:spPr/>
      <dgm:t>
        <a:bodyPr/>
        <a:lstStyle/>
        <a:p>
          <a:endParaRPr lang="en-US"/>
        </a:p>
      </dgm:t>
    </dgm:pt>
    <dgm:pt modelId="{8DD881D5-9791-4A11-B1CA-D41A513CC2C6}">
      <dgm:prSet phldrT="[Text]" custT="1"/>
      <dgm:spPr>
        <a:solidFill>
          <a:srgbClr val="33E509"/>
        </a:solid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Superlative form of Adjective</a:t>
          </a:r>
          <a:endParaRPr lang="en-US" sz="3200" dirty="0">
            <a:solidFill>
              <a:schemeClr val="tx1"/>
            </a:solidFill>
          </a:endParaRPr>
        </a:p>
      </dgm:t>
    </dgm:pt>
    <dgm:pt modelId="{B4D0190F-394D-44B5-AF08-E8AE7DF016E7}" type="parTrans" cxnId="{186AFAF1-DAA1-46D7-8CC5-85C714F0BC35}">
      <dgm:prSet/>
      <dgm:spPr/>
      <dgm:t>
        <a:bodyPr/>
        <a:lstStyle/>
        <a:p>
          <a:endParaRPr lang="en-US"/>
        </a:p>
      </dgm:t>
    </dgm:pt>
    <dgm:pt modelId="{346827D4-8493-4DC1-B2E4-AACF193969AB}" type="sibTrans" cxnId="{186AFAF1-DAA1-46D7-8CC5-85C714F0BC35}">
      <dgm:prSet/>
      <dgm:spPr/>
      <dgm:t>
        <a:bodyPr/>
        <a:lstStyle/>
        <a:p>
          <a:endParaRPr lang="en-US"/>
        </a:p>
      </dgm:t>
    </dgm:pt>
    <dgm:pt modelId="{8F0AAB3E-7F9F-4C9F-9B49-190329E0E1F0}" type="pres">
      <dgm:prSet presAssocID="{538847D8-2117-4BE0-8D8F-0D2C98C2ED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2D77D2-150E-4C82-929E-B00229392815}" type="pres">
      <dgm:prSet presAssocID="{FA99DC22-BDDB-47C6-887F-5551F6EC62E1}" presName="node" presStyleLbl="node1" presStyleIdx="0" presStyleCnt="3" custScaleX="157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11820-803D-43A1-872B-100249145D7C}" type="pres">
      <dgm:prSet presAssocID="{13EDB71E-18F2-4E3E-988C-95A317A9A353}" presName="sibTrans" presStyleCnt="0"/>
      <dgm:spPr/>
    </dgm:pt>
    <dgm:pt modelId="{DED181F3-AA5D-4D3F-B9AD-7113D190D65B}" type="pres">
      <dgm:prSet presAssocID="{03590A72-06C7-4F6A-9CB7-1F7B2120D03B}" presName="node" presStyleLbl="node1" presStyleIdx="1" presStyleCnt="3" custScaleX="196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461DD-DC5F-4145-BCFB-D69642AB6D78}" type="pres">
      <dgm:prSet presAssocID="{8AFCF557-999B-4505-8597-FF7ABF73D82A}" presName="sibTrans" presStyleCnt="0"/>
      <dgm:spPr/>
    </dgm:pt>
    <dgm:pt modelId="{D7B91990-5EC4-41BB-ADEF-2BEE6AF44C99}" type="pres">
      <dgm:prSet presAssocID="{8DD881D5-9791-4A11-B1CA-D41A513CC2C6}" presName="node" presStyleLbl="node1" presStyleIdx="2" presStyleCnt="3" custScaleX="167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030E3C-16DB-4F70-9334-73686FA82932}" type="presOf" srcId="{FA99DC22-BDDB-47C6-887F-5551F6EC62E1}" destId="{672D77D2-150E-4C82-929E-B00229392815}" srcOrd="0" destOrd="0" presId="urn:microsoft.com/office/officeart/2005/8/layout/hList6"/>
    <dgm:cxn modelId="{186AFAF1-DAA1-46D7-8CC5-85C714F0BC35}" srcId="{538847D8-2117-4BE0-8D8F-0D2C98C2ED85}" destId="{8DD881D5-9791-4A11-B1CA-D41A513CC2C6}" srcOrd="2" destOrd="0" parTransId="{B4D0190F-394D-44B5-AF08-E8AE7DF016E7}" sibTransId="{346827D4-8493-4DC1-B2E4-AACF193969AB}"/>
    <dgm:cxn modelId="{C9510224-CDFC-43DA-93E7-EB07731FD9C1}" srcId="{538847D8-2117-4BE0-8D8F-0D2C98C2ED85}" destId="{03590A72-06C7-4F6A-9CB7-1F7B2120D03B}" srcOrd="1" destOrd="0" parTransId="{692E4F03-D7DE-493C-9BD6-D033D05674E1}" sibTransId="{8AFCF557-999B-4505-8597-FF7ABF73D82A}"/>
    <dgm:cxn modelId="{941B4186-8129-468E-A38A-81068522AE98}" srcId="{538847D8-2117-4BE0-8D8F-0D2C98C2ED85}" destId="{FA99DC22-BDDB-47C6-887F-5551F6EC62E1}" srcOrd="0" destOrd="0" parTransId="{CB056DA6-3563-4E32-B564-0C9F828FCD24}" sibTransId="{13EDB71E-18F2-4E3E-988C-95A317A9A353}"/>
    <dgm:cxn modelId="{A8D017A1-024C-431A-93E0-6CD2DF6C31DB}" type="presOf" srcId="{538847D8-2117-4BE0-8D8F-0D2C98C2ED85}" destId="{8F0AAB3E-7F9F-4C9F-9B49-190329E0E1F0}" srcOrd="0" destOrd="0" presId="urn:microsoft.com/office/officeart/2005/8/layout/hList6"/>
    <dgm:cxn modelId="{EB14EFA7-83D0-4B90-9D36-DC2A004DB53B}" type="presOf" srcId="{03590A72-06C7-4F6A-9CB7-1F7B2120D03B}" destId="{DED181F3-AA5D-4D3F-B9AD-7113D190D65B}" srcOrd="0" destOrd="0" presId="urn:microsoft.com/office/officeart/2005/8/layout/hList6"/>
    <dgm:cxn modelId="{5EC4ABC9-6C5F-480E-A27B-3AF294D78D22}" type="presOf" srcId="{8DD881D5-9791-4A11-B1CA-D41A513CC2C6}" destId="{D7B91990-5EC4-41BB-ADEF-2BEE6AF44C99}" srcOrd="0" destOrd="0" presId="urn:microsoft.com/office/officeart/2005/8/layout/hList6"/>
    <dgm:cxn modelId="{A6CF33AB-612D-4284-8463-0395823CA9F2}" type="presParOf" srcId="{8F0AAB3E-7F9F-4C9F-9B49-190329E0E1F0}" destId="{672D77D2-150E-4C82-929E-B00229392815}" srcOrd="0" destOrd="0" presId="urn:microsoft.com/office/officeart/2005/8/layout/hList6"/>
    <dgm:cxn modelId="{69B09CD2-C97D-44B9-923B-0475F07EF3F4}" type="presParOf" srcId="{8F0AAB3E-7F9F-4C9F-9B49-190329E0E1F0}" destId="{ADB11820-803D-43A1-872B-100249145D7C}" srcOrd="1" destOrd="0" presId="urn:microsoft.com/office/officeart/2005/8/layout/hList6"/>
    <dgm:cxn modelId="{225F453C-2742-447C-B773-5C0DD851184C}" type="presParOf" srcId="{8F0AAB3E-7F9F-4C9F-9B49-190329E0E1F0}" destId="{DED181F3-AA5D-4D3F-B9AD-7113D190D65B}" srcOrd="2" destOrd="0" presId="urn:microsoft.com/office/officeart/2005/8/layout/hList6"/>
    <dgm:cxn modelId="{AEB92AE4-16D7-400C-A891-E03FE996C2A8}" type="presParOf" srcId="{8F0AAB3E-7F9F-4C9F-9B49-190329E0E1F0}" destId="{F80461DD-DC5F-4145-BCFB-D69642AB6D78}" srcOrd="3" destOrd="0" presId="urn:microsoft.com/office/officeart/2005/8/layout/hList6"/>
    <dgm:cxn modelId="{2D12C0D5-4DFD-4E39-BCD5-6896E945ACE2}" type="presParOf" srcId="{8F0AAB3E-7F9F-4C9F-9B49-190329E0E1F0}" destId="{D7B91990-5EC4-41BB-ADEF-2BEE6AF44C9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AFB77-0CF9-4A87-9071-F89B9F95A37C}">
      <dsp:nvSpPr>
        <dsp:cNvPr id="0" name=""/>
        <dsp:cNvSpPr/>
      </dsp:nvSpPr>
      <dsp:spPr>
        <a:xfrm rot="10800000">
          <a:off x="1390368" y="1220"/>
          <a:ext cx="3597783" cy="11009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467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 Comparison of adjective</a:t>
          </a:r>
          <a:endParaRPr lang="en-US" sz="2700" kern="1200" dirty="0">
            <a:solidFill>
              <a:schemeClr val="tx1"/>
            </a:solidFill>
          </a:endParaRPr>
        </a:p>
      </dsp:txBody>
      <dsp:txXfrm rot="10800000">
        <a:off x="1665593" y="1220"/>
        <a:ext cx="3322558" cy="1100901"/>
      </dsp:txXfrm>
    </dsp:sp>
    <dsp:sp modelId="{4E1C189F-9705-40D4-8AD9-57FEC71BBC3A}">
      <dsp:nvSpPr>
        <dsp:cNvPr id="0" name=""/>
        <dsp:cNvSpPr/>
      </dsp:nvSpPr>
      <dsp:spPr>
        <a:xfrm>
          <a:off x="0" y="228594"/>
          <a:ext cx="1936640" cy="11020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0B9A9-10CA-475A-8992-D5FF046406C2}">
      <dsp:nvSpPr>
        <dsp:cNvPr id="0" name=""/>
        <dsp:cNvSpPr/>
      </dsp:nvSpPr>
      <dsp:spPr>
        <a:xfrm rot="10800000">
          <a:off x="1181433" y="1431327"/>
          <a:ext cx="3597783" cy="11009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467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It’s classification</a:t>
          </a:r>
          <a:endParaRPr lang="en-US" sz="2700" kern="1200" dirty="0">
            <a:solidFill>
              <a:schemeClr val="tx1"/>
            </a:solidFill>
          </a:endParaRPr>
        </a:p>
      </dsp:txBody>
      <dsp:txXfrm rot="10800000">
        <a:off x="1456658" y="1431327"/>
        <a:ext cx="3322558" cy="1100901"/>
      </dsp:txXfrm>
    </dsp:sp>
    <dsp:sp modelId="{3E969C56-D6BF-49EA-B973-A4B0FBF6398F}">
      <dsp:nvSpPr>
        <dsp:cNvPr id="0" name=""/>
        <dsp:cNvSpPr/>
      </dsp:nvSpPr>
      <dsp:spPr>
        <a:xfrm>
          <a:off x="381001" y="1448380"/>
          <a:ext cx="1100901" cy="11009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7281F-59CA-4C06-8A27-4A23E1C8D00B}">
      <dsp:nvSpPr>
        <dsp:cNvPr id="0" name=""/>
        <dsp:cNvSpPr/>
      </dsp:nvSpPr>
      <dsp:spPr>
        <a:xfrm rot="10800000">
          <a:off x="1219210" y="2819396"/>
          <a:ext cx="3597783" cy="11009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467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And their uses</a:t>
          </a:r>
          <a:endParaRPr lang="en-US" sz="2700" kern="1200" dirty="0">
            <a:solidFill>
              <a:schemeClr val="tx1"/>
            </a:solidFill>
          </a:endParaRPr>
        </a:p>
      </dsp:txBody>
      <dsp:txXfrm rot="10800000">
        <a:off x="1494435" y="2819396"/>
        <a:ext cx="3322558" cy="1100901"/>
      </dsp:txXfrm>
    </dsp:sp>
    <dsp:sp modelId="{713F6998-AEAF-4555-A380-D9D3570171BE}">
      <dsp:nvSpPr>
        <dsp:cNvPr id="0" name=""/>
        <dsp:cNvSpPr/>
      </dsp:nvSpPr>
      <dsp:spPr>
        <a:xfrm>
          <a:off x="423099" y="2860856"/>
          <a:ext cx="1100901" cy="11009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D77D2-150E-4C82-929E-B00229392815}">
      <dsp:nvSpPr>
        <dsp:cNvPr id="0" name=""/>
        <dsp:cNvSpPr/>
      </dsp:nvSpPr>
      <dsp:spPr>
        <a:xfrm rot="16200000">
          <a:off x="-12561" y="15990"/>
          <a:ext cx="2489200" cy="2457218"/>
        </a:xfrm>
        <a:prstGeom prst="flowChartManualOperation">
          <a:avLst/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Positive Form  of Adjective</a:t>
          </a:r>
          <a:endParaRPr lang="en-US" sz="2400" kern="1200" dirty="0">
            <a:solidFill>
              <a:schemeClr val="tx1"/>
            </a:solidFill>
          </a:endParaRPr>
        </a:p>
      </dsp:txBody>
      <dsp:txXfrm rot="5400000">
        <a:off x="3430" y="497839"/>
        <a:ext cx="2457218" cy="1493520"/>
      </dsp:txXfrm>
    </dsp:sp>
    <dsp:sp modelId="{DED181F3-AA5D-4D3F-B9AD-7113D190D65B}">
      <dsp:nvSpPr>
        <dsp:cNvPr id="0" name=""/>
        <dsp:cNvSpPr/>
      </dsp:nvSpPr>
      <dsp:spPr>
        <a:xfrm rot="16200000">
          <a:off x="2868697" y="-291099"/>
          <a:ext cx="2489200" cy="3071398"/>
        </a:xfrm>
        <a:prstGeom prst="flowChartManualOperation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Comparative Form  of Adjective</a:t>
          </a:r>
          <a:endParaRPr lang="en-US" sz="3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5400000">
        <a:off x="2577598" y="497840"/>
        <a:ext cx="3071398" cy="1493520"/>
      </dsp:txXfrm>
    </dsp:sp>
    <dsp:sp modelId="{D7B91990-5EC4-41BB-ADEF-2BEE6AF44C99}">
      <dsp:nvSpPr>
        <dsp:cNvPr id="0" name=""/>
        <dsp:cNvSpPr/>
      </dsp:nvSpPr>
      <dsp:spPr>
        <a:xfrm rot="16200000">
          <a:off x="5827659" y="-61711"/>
          <a:ext cx="2489200" cy="2612622"/>
        </a:xfrm>
        <a:prstGeom prst="flowChartManualOperation">
          <a:avLst/>
        </a:prstGeom>
        <a:solidFill>
          <a:srgbClr val="33E509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Superlative form of Adjective</a:t>
          </a:r>
          <a:endParaRPr lang="en-US" sz="3200" kern="1200" dirty="0">
            <a:solidFill>
              <a:schemeClr val="tx1"/>
            </a:solidFill>
          </a:endParaRPr>
        </a:p>
      </dsp:txBody>
      <dsp:txXfrm rot="5400000">
        <a:off x="5765948" y="497840"/>
        <a:ext cx="2612622" cy="1493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C009-5433-4A7C-A65A-8E736FCE148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469A2-8E52-43C3-A2CD-ADC3458D2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469A2-8E52-43C3-A2CD-ADC3458D20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40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208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22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485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879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288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629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632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933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48891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01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3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770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44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930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41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590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456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945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476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71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942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2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8694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576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625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111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426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96876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2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97052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528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001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87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073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606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738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079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114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642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151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82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798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41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8550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20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77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702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219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13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6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67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39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17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82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32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30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09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73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83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503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436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5200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73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96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39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46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13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25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4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8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005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72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8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40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19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1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669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57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08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68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114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98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95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63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081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19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528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453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26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05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4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0184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15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0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55849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204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045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49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00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38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IN"/>
              <a:t>27-04-2009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IN"/>
              <a:t>made by BCK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FDD61497-DEC8-4E02-9671-30DB0EBD5E13}" type="slidenum">
              <a:rPr lang="en-IN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16848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5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25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256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7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4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211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84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411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021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296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40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8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7849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627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550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555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259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277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824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161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265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98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97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85205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478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958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580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174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051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159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456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93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4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7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98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67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1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3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67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02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CCC65CC-0A53-42F3-9CE5-35BFB3D0A2B4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4472A2E-F87B-4286-9550-DCEE0F8D72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28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9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gif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35.jpeg"/><Relationship Id="rId11" Type="http://schemas.openxmlformats.org/officeDocument/2006/relationships/image" Target="../media/image52.jpeg"/><Relationship Id="rId5" Type="http://schemas.openxmlformats.org/officeDocument/2006/relationships/image" Target="../media/image47.jpeg"/><Relationship Id="rId10" Type="http://schemas.openxmlformats.org/officeDocument/2006/relationships/image" Target="../media/image51.gif"/><Relationship Id="rId4" Type="http://schemas.openxmlformats.org/officeDocument/2006/relationships/image" Target="../media/image46.gif"/><Relationship Id="rId9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4.gif"/><Relationship Id="rId7" Type="http://schemas.openxmlformats.org/officeDocument/2006/relationships/image" Target="../media/image49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5.jpeg"/><Relationship Id="rId5" Type="http://schemas.openxmlformats.org/officeDocument/2006/relationships/image" Target="../media/image50.jpeg"/><Relationship Id="rId4" Type="http://schemas.openxmlformats.org/officeDocument/2006/relationships/image" Target="../media/image46.gif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858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Welcome</a:t>
            </a:r>
            <a:r>
              <a:rPr lang="en-US" sz="3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to Grammar class.</a:t>
            </a:r>
          </a:p>
          <a:p>
            <a:pPr algn="ctr"/>
            <a:endParaRPr lang="en-US" sz="1200" b="1" dirty="0">
              <a:ln w="22225">
                <a:solidFill>
                  <a:srgbClr val="FFC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For class seven  </a:t>
            </a:r>
            <a:endParaRPr lang="en-US" sz="40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76400" y="2009239"/>
            <a:ext cx="5562600" cy="4239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92897"/>
            <a:ext cx="5562600" cy="37031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1618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arative-and-Superlative-Degre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5867400" cy="4724399"/>
          </a:xfrm>
          <a:prstGeom prst="rect">
            <a:avLst/>
          </a:prstGeom>
        </p:spPr>
      </p:pic>
      <p:pic>
        <p:nvPicPr>
          <p:cNvPr id="5" name="Picture 4" descr="order of comparison.jpg"/>
          <p:cNvPicPr>
            <a:picLocks noChangeAspect="1"/>
          </p:cNvPicPr>
          <p:nvPr/>
        </p:nvPicPr>
        <p:blipFill>
          <a:blip r:embed="rId3"/>
          <a:srcRect l="32728" t="22116" r="40000" b="14423"/>
          <a:stretch>
            <a:fillRect/>
          </a:stretch>
        </p:blipFill>
        <p:spPr>
          <a:xfrm>
            <a:off x="6096000" y="3810000"/>
            <a:ext cx="1219200" cy="2819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52400"/>
            <a:ext cx="853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 comparison between two people or things we use the comparative form of the adjective &amp; have to add </a:t>
            </a:r>
            <a:r>
              <a:rPr lang="en-US" sz="3200" dirty="0" smtClean="0">
                <a:solidFill>
                  <a:srgbClr val="FF0000"/>
                </a:solidFill>
              </a:rPr>
              <a:t>“</a:t>
            </a:r>
            <a:r>
              <a:rPr lang="en-US" sz="3200" dirty="0" err="1" smtClean="0">
                <a:solidFill>
                  <a:srgbClr val="FF0000"/>
                </a:solidFill>
              </a:rPr>
              <a:t>er</a:t>
            </a:r>
            <a:r>
              <a:rPr lang="en-US" sz="3200" dirty="0" smtClean="0">
                <a:solidFill>
                  <a:srgbClr val="FF0000"/>
                </a:solidFill>
              </a:rPr>
              <a:t>”</a:t>
            </a:r>
            <a:r>
              <a:rPr lang="en-US" sz="2400" dirty="0" smtClean="0">
                <a:solidFill>
                  <a:schemeClr val="tx2"/>
                </a:solidFill>
              </a:rPr>
              <a:t> after word.</a:t>
            </a:r>
          </a:p>
          <a:p>
            <a:pPr algn="ct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order of comparison.jpg"/>
          <p:cNvPicPr>
            <a:picLocks noChangeAspect="1"/>
          </p:cNvPicPr>
          <p:nvPr/>
        </p:nvPicPr>
        <p:blipFill>
          <a:blip r:embed="rId3"/>
          <a:srcRect l="62727" t="13462" r="10165" b="11538"/>
          <a:stretch>
            <a:fillRect/>
          </a:stretch>
        </p:blipFill>
        <p:spPr>
          <a:xfrm>
            <a:off x="7315200" y="2286000"/>
            <a:ext cx="1524000" cy="45720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 rot="19236294">
            <a:off x="-78730" y="1261295"/>
            <a:ext cx="1447800" cy="990600"/>
          </a:xfrm>
          <a:prstGeom prst="wedgeEllipseCallout">
            <a:avLst>
              <a:gd name="adj1" fmla="val 40043"/>
              <a:gd name="adj2" fmla="val 14659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Small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 rot="1493306">
            <a:off x="7913620" y="1325455"/>
            <a:ext cx="1447800" cy="990600"/>
          </a:xfrm>
          <a:prstGeom prst="wedgeEllipseCallout">
            <a:avLst>
              <a:gd name="adj1" fmla="val -20051"/>
              <a:gd name="adj2" fmla="val 8858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Taller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 rot="628891">
            <a:off x="5850060" y="2979401"/>
            <a:ext cx="1007168" cy="935990"/>
          </a:xfrm>
          <a:prstGeom prst="wedgeEllipseCallout">
            <a:avLst>
              <a:gd name="adj1" fmla="val 55128"/>
              <a:gd name="adj2" fmla="val 7850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 rot="3462165">
            <a:off x="4043960" y="1905248"/>
            <a:ext cx="1447800" cy="990600"/>
          </a:xfrm>
          <a:prstGeom prst="wedgeEllipseCallout">
            <a:avLst>
              <a:gd name="adj1" fmla="val 24549"/>
              <a:gd name="adj2" fmla="val 13298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Smaller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borneo_elephant-7762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83558"/>
            <a:ext cx="2819400" cy="2774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Callout 14"/>
          <p:cNvSpPr/>
          <p:nvPr/>
        </p:nvSpPr>
        <p:spPr>
          <a:xfrm>
            <a:off x="0" y="2667000"/>
            <a:ext cx="1524000" cy="1371600"/>
          </a:xfrm>
          <a:prstGeom prst="wedgeEllipseCallout">
            <a:avLst>
              <a:gd name="adj1" fmla="val 27167"/>
              <a:gd name="adj2" fmla="val 7275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Larger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895600" y="4876800"/>
            <a:ext cx="1295400" cy="1371600"/>
          </a:xfrm>
          <a:prstGeom prst="wedgeEllipseCallout">
            <a:avLst>
              <a:gd name="adj1" fmla="val -90118"/>
              <a:gd name="adj2" fmla="val 6044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Large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95263" y="228600"/>
            <a:ext cx="8015287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Comparative Degree: example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7" descr="MMAG00213_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10200" y="1143000"/>
            <a:ext cx="1981200" cy="1279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1" name="Rectangle 9"/>
          <p:cNvSpPr txBox="1">
            <a:spLocks noChangeArrowheads="1"/>
          </p:cNvSpPr>
          <p:nvPr/>
        </p:nvSpPr>
        <p:spPr>
          <a:xfrm>
            <a:off x="685800" y="2286000"/>
            <a:ext cx="7924800" cy="114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horse can run                    than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dog.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fast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endParaRPr kumimoji="0" lang="en-IN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0" descr="MMAG00185_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5000" y="1371600"/>
            <a:ext cx="1600200" cy="795337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6" name="Picture 5" descr="4741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638836"/>
            <a:ext cx="1066800" cy="1011340"/>
          </a:xfrm>
          <a:prstGeom prst="rect">
            <a:avLst/>
          </a:prstGeom>
        </p:spPr>
      </p:pic>
      <p:pic>
        <p:nvPicPr>
          <p:cNvPr id="7" name="Picture 6" descr="canon-rebel-xt-1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3244622"/>
            <a:ext cx="1249680" cy="1136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3965912"/>
            <a:ext cx="152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Nikon</a:t>
            </a:r>
          </a:p>
          <a:p>
            <a:pPr algn="ctr"/>
            <a:r>
              <a:rPr lang="en-US" sz="2000" dirty="0" smtClean="0"/>
              <a:t>TK. 20,000/-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4267200"/>
            <a:ext cx="1447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Canon</a:t>
            </a:r>
          </a:p>
          <a:p>
            <a:pPr algn="ctr"/>
            <a:r>
              <a:rPr lang="en-US" sz="2000" dirty="0" smtClean="0"/>
              <a:t>TK. 10,000/-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029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canon camera is                than Nikon camera.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                              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5943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cheap</a:t>
            </a:r>
            <a:r>
              <a:rPr lang="en-US" sz="3200" u="sng" dirty="0" smtClean="0">
                <a:solidFill>
                  <a:srgbClr val="FF0000"/>
                </a:solidFill>
              </a:rPr>
              <a:t>er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0.02753 L 0.26892 -0.0823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277 L 0.35417 -0.1313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allAtOnce"/>
      <p:bldP spid="8" grpId="0" animBg="1"/>
      <p:bldP spid="13" grpId="0" animBg="1"/>
      <p:bldP spid="14" grpId="0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brador-Retriever-Pupp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1981200"/>
            <a:ext cx="2305050" cy="1676400"/>
          </a:xfrm>
          <a:prstGeom prst="rect">
            <a:avLst/>
          </a:prstGeom>
        </p:spPr>
      </p:pic>
      <p:pic>
        <p:nvPicPr>
          <p:cNvPr id="10" name="Picture 9" descr="rabbits-bunny-rabbit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2400"/>
            <a:ext cx="2133600" cy="1981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1093772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 rabbit has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ears.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6444" y="116666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583359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dog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has               ears than a rabbit.</a:t>
            </a:r>
          </a:p>
          <a:p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09800" y="262090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larger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9200" y="448687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 have                hair than my sister.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14600" y="447117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longer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664652" y="1660744"/>
            <a:ext cx="914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133600" y="3048000"/>
            <a:ext cx="12192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90800" y="4995204"/>
            <a:ext cx="11430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Beli+ful-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1" y="3962400"/>
            <a:ext cx="1256054" cy="1674739"/>
          </a:xfrm>
          <a:prstGeom prst="rect">
            <a:avLst/>
          </a:prstGeom>
        </p:spPr>
      </p:pic>
      <p:pic>
        <p:nvPicPr>
          <p:cNvPr id="36" name="Picture 35" descr="Rural_Bangladeshi_girl-318x417.jpg"/>
          <p:cNvPicPr>
            <a:picLocks noChangeAspect="1"/>
          </p:cNvPicPr>
          <p:nvPr/>
        </p:nvPicPr>
        <p:blipFill>
          <a:blip r:embed="rId5"/>
          <a:srcRect l="8398" r="21810" b="6861"/>
          <a:stretch>
            <a:fillRect/>
          </a:stretch>
        </p:blipFill>
        <p:spPr>
          <a:xfrm>
            <a:off x="7696200" y="3962400"/>
            <a:ext cx="1219200" cy="2133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136" y="253225"/>
            <a:ext cx="40386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Example:-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4" grpId="0"/>
      <p:bldP spid="25" grpId="0"/>
      <p:bldP spid="27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p_2961233-Animal-in-the-jun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133600"/>
            <a:ext cx="68580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Giraffe_walk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828800"/>
            <a:ext cx="3657600" cy="5029200"/>
          </a:xfrm>
          <a:prstGeom prst="rect">
            <a:avLst/>
          </a:prstGeom>
        </p:spPr>
      </p:pic>
      <p:pic>
        <p:nvPicPr>
          <p:cNvPr id="6" name="Picture 5" descr="zebr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5476875"/>
            <a:ext cx="1541170" cy="1381125"/>
          </a:xfrm>
          <a:prstGeom prst="rect">
            <a:avLst/>
          </a:prstGeom>
        </p:spPr>
      </p:pic>
      <p:pic>
        <p:nvPicPr>
          <p:cNvPr id="7" name="Picture 6" descr="267090580_dZJiZ-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5638800"/>
            <a:ext cx="1600200" cy="1231865"/>
          </a:xfrm>
          <a:prstGeom prst="rect">
            <a:avLst/>
          </a:prstGeom>
        </p:spPr>
      </p:pic>
      <p:pic>
        <p:nvPicPr>
          <p:cNvPr id="9" name="Picture 8" descr="borneo_elephant-77623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5486400"/>
            <a:ext cx="1221559" cy="1371600"/>
          </a:xfrm>
          <a:prstGeom prst="rect">
            <a:avLst/>
          </a:prstGeom>
        </p:spPr>
      </p:pic>
      <p:pic>
        <p:nvPicPr>
          <p:cNvPr id="10" name="Picture 9" descr="giraffe_family_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6789" y="5486400"/>
            <a:ext cx="1477211" cy="1204913"/>
          </a:xfrm>
          <a:prstGeom prst="rect">
            <a:avLst/>
          </a:prstGeom>
        </p:spPr>
      </p:pic>
      <p:pic>
        <p:nvPicPr>
          <p:cNvPr id="11" name="Picture 10" descr="white-tiger-sitti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4953000"/>
            <a:ext cx="685800" cy="546926"/>
          </a:xfrm>
          <a:prstGeom prst="rect">
            <a:avLst/>
          </a:prstGeom>
        </p:spPr>
      </p:pic>
      <p:pic>
        <p:nvPicPr>
          <p:cNvPr id="12" name="Picture 11" descr="picpow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5486400"/>
            <a:ext cx="1310639" cy="1371600"/>
          </a:xfrm>
          <a:prstGeom prst="rect">
            <a:avLst/>
          </a:prstGeom>
        </p:spPr>
      </p:pic>
      <p:pic>
        <p:nvPicPr>
          <p:cNvPr id="13" name="Picture 12" descr="animated_background_a2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381000"/>
            <a:ext cx="9220200" cy="2514600"/>
          </a:xfrm>
          <a:prstGeom prst="rect">
            <a:avLst/>
          </a:prstGeom>
        </p:spPr>
      </p:pic>
      <p:pic>
        <p:nvPicPr>
          <p:cNvPr id="14" name="Picture 13" descr="elephant_326674t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2200" y="2590800"/>
            <a:ext cx="1219200" cy="1544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6400" y="457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Superlative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152400"/>
            <a:ext cx="8229600" cy="11398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Superlative Degree: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-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MMj0297000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1600" y="1504950"/>
            <a:ext cx="2438400" cy="1935163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4059238"/>
            <a:ext cx="8229600" cy="2189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elephant is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rgbClr val="800080"/>
                </a:solidFill>
              </a:rPr>
              <a:t>big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all land animals.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lang="en-US" sz="2400" dirty="0" smtClean="0"/>
              <a:t>tortoise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b="1" dirty="0" smtClean="0"/>
              <a:t>slow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all animals.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MMj0282881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29400" y="1219200"/>
            <a:ext cx="2057399" cy="1676400"/>
          </a:xfrm>
          <a:prstGeom prst="rect">
            <a:avLst/>
          </a:prstGeom>
        </p:spPr>
      </p:pic>
      <p:pic>
        <p:nvPicPr>
          <p:cNvPr id="11" name="Picture 10" descr="zebr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819400"/>
            <a:ext cx="1371600" cy="1229164"/>
          </a:xfrm>
          <a:prstGeom prst="rect">
            <a:avLst/>
          </a:prstGeom>
        </p:spPr>
      </p:pic>
      <p:pic>
        <p:nvPicPr>
          <p:cNvPr id="12" name="Picture 11" descr="picpow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447800"/>
            <a:ext cx="1371600" cy="1435396"/>
          </a:xfrm>
          <a:prstGeom prst="rect">
            <a:avLst/>
          </a:prstGeom>
        </p:spPr>
      </p:pic>
      <p:pic>
        <p:nvPicPr>
          <p:cNvPr id="13" name="Picture 12" descr="267090580_dZJiZ-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2743201"/>
            <a:ext cx="1371600" cy="762000"/>
          </a:xfrm>
          <a:prstGeom prst="rect">
            <a:avLst/>
          </a:prstGeom>
        </p:spPr>
      </p:pic>
      <p:pic>
        <p:nvPicPr>
          <p:cNvPr id="15" name="Picture 14" descr="white-tiger-sitt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6199" y="1524000"/>
            <a:ext cx="1371601" cy="1371600"/>
          </a:xfrm>
          <a:prstGeom prst="rect">
            <a:avLst/>
          </a:prstGeom>
        </p:spPr>
      </p:pic>
      <p:pic>
        <p:nvPicPr>
          <p:cNvPr id="16" name="Picture 15" descr="59619-animal-far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2971800"/>
            <a:ext cx="2000969" cy="1447800"/>
          </a:xfrm>
          <a:prstGeom prst="rect">
            <a:avLst/>
          </a:prstGeom>
        </p:spPr>
      </p:pic>
      <p:pic>
        <p:nvPicPr>
          <p:cNvPr id="20" name="Picture 19" descr="Web_wm2003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4419600"/>
            <a:ext cx="20574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Rot="1" noChangeArrowheads="1"/>
          </p:cNvSpPr>
          <p:nvPr/>
        </p:nvSpPr>
        <p:spPr>
          <a:xfrm>
            <a:off x="0" y="228601"/>
            <a:ext cx="9143999" cy="99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Superlative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Degree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:-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0" y="1219200"/>
            <a:ext cx="9144000" cy="1828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Mount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Everest is 		       mountain in the world.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400" dirty="0" smtClean="0">
                <a:solidFill>
                  <a:schemeClr val="folHlink"/>
                </a:solidFill>
              </a:rPr>
              <a:t>  </a:t>
            </a:r>
            <a:r>
              <a:rPr lang="en-US" sz="2400" dirty="0" smtClean="0"/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highest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MMj0283492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9000" y="1676400"/>
            <a:ext cx="1905000" cy="17827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5" name="Picture 4" descr="mountains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0"/>
            <a:ext cx="9144000" cy="4648200"/>
          </a:xfrm>
          <a:prstGeom prst="rect">
            <a:avLst/>
          </a:prstGeom>
        </p:spPr>
      </p:pic>
      <p:pic>
        <p:nvPicPr>
          <p:cNvPr id="6" name="Picture 5" descr="Musa Ibrahim Averest Conquerer.jpg"/>
          <p:cNvPicPr>
            <a:picLocks noChangeAspect="1"/>
          </p:cNvPicPr>
          <p:nvPr/>
        </p:nvPicPr>
        <p:blipFill>
          <a:blip r:embed="rId5"/>
          <a:srcRect l="22500" r="20000"/>
          <a:stretch>
            <a:fillRect/>
          </a:stretch>
        </p:blipFill>
        <p:spPr>
          <a:xfrm>
            <a:off x="7239000" y="3048000"/>
            <a:ext cx="1905000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16 -0.00301 L 0.26077 -0.058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533400"/>
          <a:ext cx="8382000" cy="24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200400" y="152400"/>
            <a:ext cx="3200400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Group Work:-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 descr="G6044 Animal Farm-jigsaw-puzzle-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0" y="0"/>
            <a:ext cx="6553200" cy="9144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Evaluation:-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 descr="mortazaaskmea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4572000"/>
            <a:ext cx="1904999" cy="2159388"/>
          </a:xfrm>
          <a:prstGeom prst="rect">
            <a:avLst/>
          </a:prstGeom>
        </p:spPr>
      </p:pic>
      <p:pic>
        <p:nvPicPr>
          <p:cNvPr id="5" name="Picture 4" descr="Shahadat Hoss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0"/>
            <a:ext cx="1828800" cy="2099733"/>
          </a:xfrm>
          <a:prstGeom prst="rect">
            <a:avLst/>
          </a:prstGeom>
        </p:spPr>
      </p:pic>
      <p:pic>
        <p:nvPicPr>
          <p:cNvPr id="8" name="Picture 7" descr="x3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172343"/>
            <a:ext cx="1828800" cy="228828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0" y="914400"/>
            <a:ext cx="7086600" cy="1371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Tamim Iqbal is a             bowler.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2590800"/>
            <a:ext cx="7086600" cy="1905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Sakib Al Hasan is a               bowler than Tamim Iqbal.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0" y="4876800"/>
            <a:ext cx="7086600" cy="16002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Masrafe  Mortaza is the            bowler of all.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257800" y="1511719"/>
            <a:ext cx="381000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57800" y="3472055"/>
            <a:ext cx="914400" cy="1588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43400" y="5650106"/>
            <a:ext cx="914400" cy="1588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7800" y="10668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31043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better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7200" y="51536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best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2"/>
          <p:cNvGraphicFramePr>
            <a:graphicFrameLocks/>
          </p:cNvGraphicFramePr>
          <p:nvPr/>
        </p:nvGraphicFramePr>
        <p:xfrm>
          <a:off x="76200" y="2362200"/>
          <a:ext cx="8915400" cy="3104186"/>
        </p:xfrm>
        <a:graphic>
          <a:graphicData uri="http://schemas.openxmlformats.org/drawingml/2006/table">
            <a:tbl>
              <a:tblPr/>
              <a:tblGrid>
                <a:gridCol w="2431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2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POSITIVE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COMPARATIVE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SUPERLATIVE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Wisest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Worse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Worst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Coldest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52400"/>
            <a:ext cx="84582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askerville Old Face" pitchFamily="18" charset="0"/>
              </a:rPr>
              <a:t>Home work :- Make 5 sentences by using the following words.   </a:t>
            </a:r>
            <a:endParaRPr lang="en-US" sz="4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s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7" y="-46808"/>
            <a:ext cx="9050221" cy="6904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004" y="762000"/>
            <a:ext cx="9682164" cy="7162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467677" y="304800"/>
            <a:ext cx="9224963" cy="75438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endParaRPr lang="en-US" sz="2800" dirty="0" smtClean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dirty="0" smtClean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dirty="0" smtClean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dirty="0" smtClean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Md.Zahidul Islam</a:t>
            </a:r>
          </a:p>
          <a:p>
            <a:pPr algn="ctr"/>
            <a:r>
              <a:rPr lang="en-US" sz="28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Assistant Teacher ICT</a:t>
            </a:r>
          </a:p>
          <a:p>
            <a:pPr algn="ctr"/>
            <a:r>
              <a:rPr lang="en-US" sz="28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Purba Kewabunia Akbaria Dakhil Madrasha. Master Trainer Of ICT,UITRCE,BANBEIS.</a:t>
            </a:r>
          </a:p>
          <a:p>
            <a:pPr algn="ctr"/>
            <a:r>
              <a:rPr lang="en-US" sz="28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Amtali,Barguna</a:t>
            </a:r>
            <a:r>
              <a:rPr lang="en-US" sz="28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8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Mobail No-01718165920</a:t>
            </a:r>
            <a:endParaRPr lang="en-US" sz="2800" dirty="0" smtClean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Email:zahidulislam7994@gmail.com</a:t>
            </a:r>
          </a:p>
          <a:p>
            <a:pPr algn="ctr"/>
            <a:endParaRPr lang="en-US" sz="4400" dirty="0" smtClean="0">
              <a:solidFill>
                <a:srgbClr val="C00000"/>
              </a:solidFill>
            </a:endParaRPr>
          </a:p>
          <a:p>
            <a:pPr algn="ctr"/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endParaRPr lang="en-US" sz="4000" dirty="0" smtClean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38400"/>
            <a:ext cx="1905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Down Ribbon 9"/>
          <p:cNvSpPr/>
          <p:nvPr/>
        </p:nvSpPr>
        <p:spPr>
          <a:xfrm>
            <a:off x="2476500" y="1295400"/>
            <a:ext cx="7086600" cy="11430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33E509"/>
                </a:solidFill>
              </a:rPr>
              <a:t>Presented By</a:t>
            </a:r>
            <a:endParaRPr lang="en-US" sz="4000" dirty="0">
              <a:solidFill>
                <a:srgbClr val="33E509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28600" y="152400"/>
            <a:ext cx="8534400" cy="1219200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Look at the pictures carefully &amp; try to guess what do they tell about:-</a:t>
            </a:r>
            <a:endParaRPr lang="en-US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worlds-tallest-man-comparison.jpg"/>
          <p:cNvPicPr>
            <a:picLocks noChangeAspect="1"/>
          </p:cNvPicPr>
          <p:nvPr/>
        </p:nvPicPr>
        <p:blipFill>
          <a:blip r:embed="rId2"/>
          <a:srcRect l="5776" t="18571" r="69675" b="8571"/>
          <a:stretch>
            <a:fillRect/>
          </a:stretch>
        </p:blipFill>
        <p:spPr>
          <a:xfrm>
            <a:off x="2438400" y="1447800"/>
            <a:ext cx="1295400" cy="5410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600" y="1295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Taller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010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057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800" y="228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" name="Picture 30" descr="big_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057400"/>
            <a:ext cx="2271726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 descr="soaring-b.jpg"/>
          <p:cNvPicPr>
            <a:picLocks noChangeAspect="1"/>
          </p:cNvPicPr>
          <p:nvPr/>
        </p:nvPicPr>
        <p:blipFill>
          <a:blip r:embed="rId4"/>
          <a:srcRect l="10667" r="14667" b="19650"/>
          <a:stretch>
            <a:fillRect/>
          </a:stretch>
        </p:blipFill>
        <p:spPr>
          <a:xfrm>
            <a:off x="6324600" y="2667000"/>
            <a:ext cx="19050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 descr="article-page-main-ehow-images-a07-sc-8b-types-birds-central-texas-800x800.jpg"/>
          <p:cNvPicPr>
            <a:picLocks noChangeAspect="1"/>
          </p:cNvPicPr>
          <p:nvPr/>
        </p:nvPicPr>
        <p:blipFill>
          <a:blip r:embed="rId5"/>
          <a:srcRect l="28889" t="909" r="29630"/>
          <a:stretch>
            <a:fillRect/>
          </a:stretch>
        </p:blipFill>
        <p:spPr>
          <a:xfrm>
            <a:off x="8077200" y="4089400"/>
            <a:ext cx="1066800" cy="276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152400" y="4343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Tall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" name="Picture 38" descr="standing-man-thumb7631281.jpg"/>
          <p:cNvPicPr>
            <a:picLocks noChangeAspect="1"/>
          </p:cNvPicPr>
          <p:nvPr/>
        </p:nvPicPr>
        <p:blipFill>
          <a:blip r:embed="rId6"/>
          <a:srcRect l="12791" t="7333" r="42027" b="5556"/>
          <a:stretch>
            <a:fillRect/>
          </a:stretch>
        </p:blipFill>
        <p:spPr>
          <a:xfrm>
            <a:off x="0" y="3124200"/>
            <a:ext cx="1295400" cy="37338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52400" y="44151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Tall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0800" y="38055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Tallest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" name="Picture 22" descr="400_F_28592482_a8PT54R9YAhfGV69wzjaieMG9Jy8nPVD.jpg"/>
          <p:cNvPicPr>
            <a:picLocks noChangeAspect="1"/>
          </p:cNvPicPr>
          <p:nvPr/>
        </p:nvPicPr>
        <p:blipFill>
          <a:blip r:embed="rId7"/>
          <a:srcRect l="28477" r="34437"/>
          <a:stretch>
            <a:fillRect/>
          </a:stretch>
        </p:blipFill>
        <p:spPr>
          <a:xfrm>
            <a:off x="1295400" y="2133600"/>
            <a:ext cx="1066800" cy="4724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71600" y="4114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Taller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1371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biggest</a:t>
            </a:r>
            <a:endParaRPr lang="en-US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24600" y="1905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bigger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229600" y="3505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big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3" grpId="0"/>
      <p:bldP spid="24" grpId="0"/>
      <p:bldP spid="26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0062652">
            <a:off x="1262268" y="1749290"/>
            <a:ext cx="7300971" cy="26139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Our today’s lesson is comparison of  Adjective.</a:t>
            </a:r>
            <a:endParaRPr lang="en-US" sz="5400" u="sng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" y="609600"/>
            <a:ext cx="2362200" cy="2286000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Learning Outcome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2514600" y="1905000"/>
            <a:ext cx="1447800" cy="121920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/>
        </p:nvGraphicFramePr>
        <p:xfrm>
          <a:off x="3733800" y="1371600"/>
          <a:ext cx="5410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1075284-Clipart-School-Boys-Holding-Tall-And-Short-Flash-Cards-Royalty-Free-Vector-Illustration.jpg"/>
          <p:cNvPicPr>
            <a:picLocks noChangeAspect="1"/>
          </p:cNvPicPr>
          <p:nvPr/>
        </p:nvPicPr>
        <p:blipFill>
          <a:blip r:embed="rId7"/>
          <a:srcRect r="9312"/>
          <a:stretch>
            <a:fillRect/>
          </a:stretch>
        </p:blipFill>
        <p:spPr>
          <a:xfrm>
            <a:off x="161925" y="2926594"/>
            <a:ext cx="2590800" cy="39314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76200"/>
            <a:ext cx="67056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Students will be able to learn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624833"/>
              </p:ext>
            </p:extLst>
          </p:nvPr>
        </p:nvGraphicFramePr>
        <p:xfrm>
          <a:off x="1905000" y="4572000"/>
          <a:ext cx="4683126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5" name="Packager Shell Object" showAsIcon="1" r:id="rId3" imgW="3305160" imgH="862920" progId="Package">
                  <p:embed/>
                </p:oleObj>
              </mc:Choice>
              <mc:Fallback>
                <p:oleObj name="Packager Shell Object" showAsIcon="1" r:id="rId3" imgW="3305160" imgH="86292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72000"/>
                        <a:ext cx="4683126" cy="136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371600" y="2819400"/>
            <a:ext cx="5562600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Let’s watch a video.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82" y="2523589"/>
            <a:ext cx="242101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Positive</a:t>
            </a:r>
          </a:p>
        </p:txBody>
      </p:sp>
      <p:pic>
        <p:nvPicPr>
          <p:cNvPr id="5" name="Picture 4" descr="FFgiraff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595" y="1371600"/>
            <a:ext cx="4716595" cy="4495800"/>
          </a:xfrm>
          <a:prstGeom prst="rect">
            <a:avLst/>
          </a:prstGeom>
        </p:spPr>
      </p:pic>
      <p:pic>
        <p:nvPicPr>
          <p:cNvPr id="8" name="Picture 7" descr="Venice_street_narrow_ca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3129" y="0"/>
            <a:ext cx="5370871" cy="5791200"/>
          </a:xfrm>
          <a:prstGeom prst="rect">
            <a:avLst/>
          </a:prstGeom>
        </p:spPr>
      </p:pic>
      <p:pic>
        <p:nvPicPr>
          <p:cNvPr id="9" name="Picture 8" descr="457983__a_cup_of_hot_tea.jpg"/>
          <p:cNvPicPr>
            <a:picLocks noChangeAspect="1"/>
          </p:cNvPicPr>
          <p:nvPr/>
        </p:nvPicPr>
        <p:blipFill>
          <a:blip r:embed="rId4"/>
          <a:srcRect l="13333" t="4020" r="17333" b="3518"/>
          <a:stretch>
            <a:fillRect/>
          </a:stretch>
        </p:blipFill>
        <p:spPr>
          <a:xfrm>
            <a:off x="2743199" y="0"/>
            <a:ext cx="6460435" cy="5715000"/>
          </a:xfrm>
          <a:prstGeom prst="rect">
            <a:avLst/>
          </a:prstGeom>
        </p:spPr>
      </p:pic>
      <p:pic>
        <p:nvPicPr>
          <p:cNvPr id="11" name="Picture 10" descr="Web_wm20036.jpg"/>
          <p:cNvPicPr>
            <a:picLocks noChangeAspect="1"/>
          </p:cNvPicPr>
          <p:nvPr/>
        </p:nvPicPr>
        <p:blipFill>
          <a:blip r:embed="rId5"/>
          <a:srcRect l="7895" t="12242" r="11263" b="26401"/>
          <a:stretch>
            <a:fillRect/>
          </a:stretch>
        </p:blipFill>
        <p:spPr>
          <a:xfrm>
            <a:off x="4800600" y="0"/>
            <a:ext cx="4397828" cy="422660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0" y="3886200"/>
            <a:ext cx="13716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Tall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4648200"/>
            <a:ext cx="17526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Narrow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0" y="6172200"/>
            <a:ext cx="12954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Hot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5486400"/>
            <a:ext cx="1219200" cy="533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Slow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3765E-6 L 0.525 0.177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3284E-6 L 0.49584 0.061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5846E-6 L 0.59166 -0.2830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16 L 0.7375 -0.1429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8" grpId="0" animBg="1"/>
      <p:bldP spid="18" grpId="1" animBg="1"/>
      <p:bldP spid="18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1"/>
            <a:ext cx="8510588" cy="685799"/>
          </a:xfrm>
        </p:spPr>
        <p:txBody>
          <a:bodyPr/>
          <a:lstStyle/>
          <a:p>
            <a:r>
              <a:rPr lang="en-US" sz="3600" dirty="0"/>
              <a:t>Positive degree </a:t>
            </a:r>
            <a:r>
              <a:rPr lang="en-US" sz="2400" dirty="0"/>
              <a:t>(continued)</a:t>
            </a:r>
            <a:endParaRPr lang="en-IN" sz="2400" dirty="0"/>
          </a:p>
        </p:txBody>
      </p:sp>
      <p:pic>
        <p:nvPicPr>
          <p:cNvPr id="24583" name="Picture 7" descr="MMj01740320000[1]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162800" y="304800"/>
            <a:ext cx="1695450" cy="1438275"/>
          </a:xfrm>
        </p:spPr>
      </p:pic>
      <p:sp>
        <p:nvSpPr>
          <p:cNvPr id="24582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81000" y="990600"/>
            <a:ext cx="8540750" cy="2135188"/>
          </a:xfrm>
        </p:spPr>
        <p:txBody>
          <a:bodyPr/>
          <a:lstStyle/>
          <a:p>
            <a:r>
              <a:rPr lang="en-US" sz="24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Eifel tower is 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tall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man-made structure.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One noun with one quality – ‘tall’ adjective in positive form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158B-4C4D-454D-A8D8-C4877570488F}" type="slidenum">
              <a:rPr lang="en-IN"/>
              <a:pPr/>
              <a:t>8</a:t>
            </a:fld>
            <a:endParaRPr lang="en-IN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81000" y="3733800"/>
            <a:ext cx="8226425" cy="217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Rahim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strong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Karim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‘strong’ – adjective in positive form showing equality	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MMj0354675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86600" y="2819400"/>
            <a:ext cx="1828800" cy="1614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2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2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2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4 0.00278 L 0.23194 -0.058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30903 -0.1245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1 -0.00255 L 0.29097 -0.1357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064 L 0.34914 -0.1896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2428 L 0.18333 -0.0818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Degrees of Comparison:-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457200" y="3944938"/>
            <a:ext cx="8229600" cy="2181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white flower is as 		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red flower.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beautiful</a:t>
            </a: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beautiful-red-rose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24000"/>
            <a:ext cx="2540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Beautiful_White_Flower_stock_by_Enchantedgal_Stock.jpg"/>
          <p:cNvPicPr>
            <a:picLocks noChangeAspect="1"/>
          </p:cNvPicPr>
          <p:nvPr/>
        </p:nvPicPr>
        <p:blipFill>
          <a:blip r:embed="rId3"/>
          <a:srcRect l="19579" t="18889" r="14069" b="15555"/>
          <a:stretch>
            <a:fillRect/>
          </a:stretch>
        </p:blipFill>
        <p:spPr>
          <a:xfrm>
            <a:off x="457200" y="1447800"/>
            <a:ext cx="2133600" cy="20636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545 0.00925 L 0.36233 -0.195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4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5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6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9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3101</TotalTime>
  <Words>305</Words>
  <Application>Microsoft Office PowerPoint</Application>
  <PresentationFormat>On-screen Show (4:3)</PresentationFormat>
  <Paragraphs>124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2" baseType="lpstr">
      <vt:lpstr>Arial</vt:lpstr>
      <vt:lpstr>Baskerville Old Face</vt:lpstr>
      <vt:lpstr>Calibri</vt:lpstr>
      <vt:lpstr>Calibri Light</vt:lpstr>
      <vt:lpstr>Century Gothic</vt:lpstr>
      <vt:lpstr>Garamond</vt:lpstr>
      <vt:lpstr>Rockwell</vt:lpstr>
      <vt:lpstr>Times New Roman</vt:lpstr>
      <vt:lpstr>Trebuchet MS</vt:lpstr>
      <vt:lpstr>Tw Cen MT</vt:lpstr>
      <vt:lpstr>Tw Cen MT Condensed</vt:lpstr>
      <vt:lpstr>Wingdings</vt:lpstr>
      <vt:lpstr>Wingdings 3</vt:lpstr>
      <vt:lpstr>Organic</vt:lpstr>
      <vt:lpstr>Facet</vt:lpstr>
      <vt:lpstr>1_Berlin</vt:lpstr>
      <vt:lpstr>2_Berlin</vt:lpstr>
      <vt:lpstr>Atlas</vt:lpstr>
      <vt:lpstr>Wisp</vt:lpstr>
      <vt:lpstr>Ion</vt:lpstr>
      <vt:lpstr>Slice</vt:lpstr>
      <vt:lpstr>Integral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Positive degree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e2i Presents</cp:lastModifiedBy>
  <cp:revision>323</cp:revision>
  <dcterms:created xsi:type="dcterms:W3CDTF">2012-02-06T10:06:53Z</dcterms:created>
  <dcterms:modified xsi:type="dcterms:W3CDTF">2019-11-18T04:31:24Z</dcterms:modified>
</cp:coreProperties>
</file>