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803C88-AA94-4F82-97BC-BB2F6C28BE0A}" type="doc">
      <dgm:prSet loTypeId="urn:microsoft.com/office/officeart/2005/8/layout/cycle5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997CE11-5C00-4D1C-A8B7-5C571DDA0C3D}">
      <dgm:prSet phldrT="[Text]"/>
      <dgm:spPr/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দ্বৈতসত্তা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EC229A4A-0450-41A7-B82E-DD8F95B2711C}" type="parTrans" cxnId="{7D101E40-1996-4B94-956E-1C56F6584B84}">
      <dgm:prSet/>
      <dgm:spPr/>
      <dgm:t>
        <a:bodyPr/>
        <a:lstStyle/>
        <a:p>
          <a:endParaRPr lang="en-US"/>
        </a:p>
      </dgm:t>
    </dgm:pt>
    <dgm:pt modelId="{DE45341C-9D55-4EB3-9DC9-4A0FA9976910}" type="sibTrans" cxnId="{7D101E40-1996-4B94-956E-1C56F6584B84}">
      <dgm:prSet/>
      <dgm:spPr/>
      <dgm:t>
        <a:bodyPr/>
        <a:lstStyle/>
        <a:p>
          <a:endParaRPr lang="en-US"/>
        </a:p>
      </dgm:t>
    </dgm:pt>
    <dgm:pt modelId="{9D2E6DFA-93B5-46DC-BF6A-CFAFC94001D7}">
      <dgm:prSet phldrT="[Text]"/>
      <dgm:spPr/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ডেবিট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ওক্রেডিট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766B67DA-25A5-4B6A-A964-4060E7C7C64A}" type="parTrans" cxnId="{7115ACE1-A3C9-47BA-8C15-D7079C90F129}">
      <dgm:prSet/>
      <dgm:spPr/>
      <dgm:t>
        <a:bodyPr/>
        <a:lstStyle/>
        <a:p>
          <a:endParaRPr lang="en-US"/>
        </a:p>
      </dgm:t>
    </dgm:pt>
    <dgm:pt modelId="{59EEB92B-68BF-46C0-B543-B7CB61ED4968}" type="sibTrans" cxnId="{7115ACE1-A3C9-47BA-8C15-D7079C90F129}">
      <dgm:prSet/>
      <dgm:spPr/>
      <dgm:t>
        <a:bodyPr/>
        <a:lstStyle/>
        <a:p>
          <a:endParaRPr lang="en-US"/>
        </a:p>
      </dgm:t>
    </dgm:pt>
    <dgm:pt modelId="{5D8A62B4-A311-4739-A820-8181FB8D7A0F}">
      <dgm:prSet phldrT="[Text]"/>
      <dgm:spPr/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সমান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অংকের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আদান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প্রদান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6E451271-3483-48A2-ADEA-BBA01ADFE012}" type="parTrans" cxnId="{53013315-46D3-4A31-A459-DB517CA82171}">
      <dgm:prSet/>
      <dgm:spPr/>
      <dgm:t>
        <a:bodyPr/>
        <a:lstStyle/>
        <a:p>
          <a:endParaRPr lang="en-US"/>
        </a:p>
      </dgm:t>
    </dgm:pt>
    <dgm:pt modelId="{33F33279-8637-4BB4-A199-DC3241882FBA}" type="sibTrans" cxnId="{53013315-46D3-4A31-A459-DB517CA82171}">
      <dgm:prSet/>
      <dgm:spPr/>
      <dgm:t>
        <a:bodyPr/>
        <a:lstStyle/>
        <a:p>
          <a:endParaRPr lang="en-US"/>
        </a:p>
      </dgm:t>
    </dgm:pt>
    <dgm:pt modelId="{31E1E468-C6E2-4A30-B7FB-99A834F2205F}">
      <dgm:prSet phldrT="[Text]"/>
      <dgm:spPr/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সামগ্রীক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ফলাফল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162EDF5F-EAC0-4363-89A6-94FDFDE85A51}" type="parTrans" cxnId="{BEF9BE87-361E-46C3-9906-50C86EB08EC5}">
      <dgm:prSet/>
      <dgm:spPr/>
      <dgm:t>
        <a:bodyPr/>
        <a:lstStyle/>
        <a:p>
          <a:endParaRPr lang="en-US"/>
        </a:p>
      </dgm:t>
    </dgm:pt>
    <dgm:pt modelId="{426C34C5-096D-4C6F-ACB5-91FFA89D0612}" type="sibTrans" cxnId="{BEF9BE87-361E-46C3-9906-50C86EB08EC5}">
      <dgm:prSet/>
      <dgm:spPr/>
      <dgm:t>
        <a:bodyPr/>
        <a:lstStyle/>
        <a:p>
          <a:endParaRPr lang="en-US"/>
        </a:p>
      </dgm:t>
    </dgm:pt>
    <dgm:pt modelId="{0B9DF814-9CBC-47B9-9FAC-C3BA43B6B0D9}">
      <dgm:prSet phldrT="[Text]"/>
      <dgm:spPr/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দাতা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ওগ্রহীতা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C9F51957-3AA3-4123-9F60-386CA9937888}" type="sibTrans" cxnId="{A8F502B0-162D-4E17-B39B-416F6E8343F4}">
      <dgm:prSet/>
      <dgm:spPr/>
      <dgm:t>
        <a:bodyPr/>
        <a:lstStyle/>
        <a:p>
          <a:endParaRPr lang="en-US"/>
        </a:p>
      </dgm:t>
    </dgm:pt>
    <dgm:pt modelId="{D1CA551B-33C8-4B8B-A550-A2B417E3243B}" type="parTrans" cxnId="{A8F502B0-162D-4E17-B39B-416F6E8343F4}">
      <dgm:prSet/>
      <dgm:spPr/>
      <dgm:t>
        <a:bodyPr/>
        <a:lstStyle/>
        <a:p>
          <a:endParaRPr lang="en-US"/>
        </a:p>
      </dgm:t>
    </dgm:pt>
    <dgm:pt modelId="{5217B035-2E09-4B61-8DE9-6D1BF1CAD517}" type="pres">
      <dgm:prSet presAssocID="{4A803C88-AA94-4F82-97BC-BB2F6C28BE0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DB3DA17-5C52-47A9-A41B-51444D7038A2}" type="pres">
      <dgm:prSet presAssocID="{7997CE11-5C00-4D1C-A8B7-5C571DDA0C3D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03BDAB-7842-4236-B47B-263C98FA6FCC}" type="pres">
      <dgm:prSet presAssocID="{7997CE11-5C00-4D1C-A8B7-5C571DDA0C3D}" presName="spNode" presStyleCnt="0"/>
      <dgm:spPr/>
    </dgm:pt>
    <dgm:pt modelId="{7D671808-6D0F-435C-867D-B0179C900A1F}" type="pres">
      <dgm:prSet presAssocID="{DE45341C-9D55-4EB3-9DC9-4A0FA9976910}" presName="sibTrans" presStyleLbl="sibTrans1D1" presStyleIdx="0" presStyleCnt="5"/>
      <dgm:spPr/>
      <dgm:t>
        <a:bodyPr/>
        <a:lstStyle/>
        <a:p>
          <a:endParaRPr lang="en-US"/>
        </a:p>
      </dgm:t>
    </dgm:pt>
    <dgm:pt modelId="{F6424E19-0E27-42F9-BFB1-84FB3BB4CE4C}" type="pres">
      <dgm:prSet presAssocID="{0B9DF814-9CBC-47B9-9FAC-C3BA43B6B0D9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D42E7D-0F83-4C6E-A716-2F26896499A7}" type="pres">
      <dgm:prSet presAssocID="{0B9DF814-9CBC-47B9-9FAC-C3BA43B6B0D9}" presName="spNode" presStyleCnt="0"/>
      <dgm:spPr/>
    </dgm:pt>
    <dgm:pt modelId="{E94E38DA-0D52-4541-8B82-653FE2DC2E26}" type="pres">
      <dgm:prSet presAssocID="{C9F51957-3AA3-4123-9F60-386CA9937888}" presName="sibTrans" presStyleLbl="sibTrans1D1" presStyleIdx="1" presStyleCnt="5"/>
      <dgm:spPr/>
      <dgm:t>
        <a:bodyPr/>
        <a:lstStyle/>
        <a:p>
          <a:endParaRPr lang="en-US"/>
        </a:p>
      </dgm:t>
    </dgm:pt>
    <dgm:pt modelId="{C5EBAC1B-3B46-48C3-928A-6A1675DFD30A}" type="pres">
      <dgm:prSet presAssocID="{9D2E6DFA-93B5-46DC-BF6A-CFAFC94001D7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69922B-B236-422C-B40B-39A45C852326}" type="pres">
      <dgm:prSet presAssocID="{9D2E6DFA-93B5-46DC-BF6A-CFAFC94001D7}" presName="spNode" presStyleCnt="0"/>
      <dgm:spPr/>
    </dgm:pt>
    <dgm:pt modelId="{FC958D41-7345-4DC3-AFFC-26374E8947DD}" type="pres">
      <dgm:prSet presAssocID="{59EEB92B-68BF-46C0-B543-B7CB61ED4968}" presName="sibTrans" presStyleLbl="sibTrans1D1" presStyleIdx="2" presStyleCnt="5"/>
      <dgm:spPr/>
      <dgm:t>
        <a:bodyPr/>
        <a:lstStyle/>
        <a:p>
          <a:endParaRPr lang="en-US"/>
        </a:p>
      </dgm:t>
    </dgm:pt>
    <dgm:pt modelId="{8DA538F9-49CA-446D-9BBD-5FED23354CF7}" type="pres">
      <dgm:prSet presAssocID="{5D8A62B4-A311-4739-A820-8181FB8D7A0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E33BBD-FC73-4B5A-8D8E-41BCB0078F9F}" type="pres">
      <dgm:prSet presAssocID="{5D8A62B4-A311-4739-A820-8181FB8D7A0F}" presName="spNode" presStyleCnt="0"/>
      <dgm:spPr/>
    </dgm:pt>
    <dgm:pt modelId="{1DFA365F-104B-41D5-B65B-CF70F6240D08}" type="pres">
      <dgm:prSet presAssocID="{33F33279-8637-4BB4-A199-DC3241882FBA}" presName="sibTrans" presStyleLbl="sibTrans1D1" presStyleIdx="3" presStyleCnt="5"/>
      <dgm:spPr/>
      <dgm:t>
        <a:bodyPr/>
        <a:lstStyle/>
        <a:p>
          <a:endParaRPr lang="en-US"/>
        </a:p>
      </dgm:t>
    </dgm:pt>
    <dgm:pt modelId="{F56BE75B-478D-47F3-99D3-C5772D443FDF}" type="pres">
      <dgm:prSet presAssocID="{31E1E468-C6E2-4A30-B7FB-99A834F2205F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C31985-E7D8-4731-9481-3BECDD7E8D92}" type="pres">
      <dgm:prSet presAssocID="{31E1E468-C6E2-4A30-B7FB-99A834F2205F}" presName="spNode" presStyleCnt="0"/>
      <dgm:spPr/>
    </dgm:pt>
    <dgm:pt modelId="{10582715-369D-4150-89C3-CFFC7FE30F31}" type="pres">
      <dgm:prSet presAssocID="{426C34C5-096D-4C6F-ACB5-91FFA89D0612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BEF9BE87-361E-46C3-9906-50C86EB08EC5}" srcId="{4A803C88-AA94-4F82-97BC-BB2F6C28BE0A}" destId="{31E1E468-C6E2-4A30-B7FB-99A834F2205F}" srcOrd="4" destOrd="0" parTransId="{162EDF5F-EAC0-4363-89A6-94FDFDE85A51}" sibTransId="{426C34C5-096D-4C6F-ACB5-91FFA89D0612}"/>
    <dgm:cxn modelId="{674A4B07-FFFE-493B-9AF5-75D20FDC04F3}" type="presOf" srcId="{4A803C88-AA94-4F82-97BC-BB2F6C28BE0A}" destId="{5217B035-2E09-4B61-8DE9-6D1BF1CAD517}" srcOrd="0" destOrd="0" presId="urn:microsoft.com/office/officeart/2005/8/layout/cycle5"/>
    <dgm:cxn modelId="{85E1A2CE-4222-450A-B5D9-C732376C87BF}" type="presOf" srcId="{33F33279-8637-4BB4-A199-DC3241882FBA}" destId="{1DFA365F-104B-41D5-B65B-CF70F6240D08}" srcOrd="0" destOrd="0" presId="urn:microsoft.com/office/officeart/2005/8/layout/cycle5"/>
    <dgm:cxn modelId="{708ED799-548B-4371-9D6B-EA704939D758}" type="presOf" srcId="{31E1E468-C6E2-4A30-B7FB-99A834F2205F}" destId="{F56BE75B-478D-47F3-99D3-C5772D443FDF}" srcOrd="0" destOrd="0" presId="urn:microsoft.com/office/officeart/2005/8/layout/cycle5"/>
    <dgm:cxn modelId="{985170AC-EC21-40ED-B181-8D4FFC3A1BEE}" type="presOf" srcId="{7997CE11-5C00-4D1C-A8B7-5C571DDA0C3D}" destId="{BDB3DA17-5C52-47A9-A41B-51444D7038A2}" srcOrd="0" destOrd="0" presId="urn:microsoft.com/office/officeart/2005/8/layout/cycle5"/>
    <dgm:cxn modelId="{56FC136A-9F95-4467-B3F5-10ADD56C1489}" type="presOf" srcId="{C9F51957-3AA3-4123-9F60-386CA9937888}" destId="{E94E38DA-0D52-4541-8B82-653FE2DC2E26}" srcOrd="0" destOrd="0" presId="urn:microsoft.com/office/officeart/2005/8/layout/cycle5"/>
    <dgm:cxn modelId="{08236D39-CCC5-4A5B-8D65-8C646742BF71}" type="presOf" srcId="{59EEB92B-68BF-46C0-B543-B7CB61ED4968}" destId="{FC958D41-7345-4DC3-AFFC-26374E8947DD}" srcOrd="0" destOrd="0" presId="urn:microsoft.com/office/officeart/2005/8/layout/cycle5"/>
    <dgm:cxn modelId="{ACBFA9DA-507E-4161-87CC-D70FDB197AB4}" type="presOf" srcId="{426C34C5-096D-4C6F-ACB5-91FFA89D0612}" destId="{10582715-369D-4150-89C3-CFFC7FE30F31}" srcOrd="0" destOrd="0" presId="urn:microsoft.com/office/officeart/2005/8/layout/cycle5"/>
    <dgm:cxn modelId="{46B00F5F-65CF-4C78-997D-F4C4EE3227A3}" type="presOf" srcId="{9D2E6DFA-93B5-46DC-BF6A-CFAFC94001D7}" destId="{C5EBAC1B-3B46-48C3-928A-6A1675DFD30A}" srcOrd="0" destOrd="0" presId="urn:microsoft.com/office/officeart/2005/8/layout/cycle5"/>
    <dgm:cxn modelId="{249CA335-2A40-4245-8BEC-A6300C54C2B7}" type="presOf" srcId="{5D8A62B4-A311-4739-A820-8181FB8D7A0F}" destId="{8DA538F9-49CA-446D-9BBD-5FED23354CF7}" srcOrd="0" destOrd="0" presId="urn:microsoft.com/office/officeart/2005/8/layout/cycle5"/>
    <dgm:cxn modelId="{A2C2D79D-8A40-482C-9214-D56A0C002FC3}" type="presOf" srcId="{0B9DF814-9CBC-47B9-9FAC-C3BA43B6B0D9}" destId="{F6424E19-0E27-42F9-BFB1-84FB3BB4CE4C}" srcOrd="0" destOrd="0" presId="urn:microsoft.com/office/officeart/2005/8/layout/cycle5"/>
    <dgm:cxn modelId="{7D101E40-1996-4B94-956E-1C56F6584B84}" srcId="{4A803C88-AA94-4F82-97BC-BB2F6C28BE0A}" destId="{7997CE11-5C00-4D1C-A8B7-5C571DDA0C3D}" srcOrd="0" destOrd="0" parTransId="{EC229A4A-0450-41A7-B82E-DD8F95B2711C}" sibTransId="{DE45341C-9D55-4EB3-9DC9-4A0FA9976910}"/>
    <dgm:cxn modelId="{E5E24D89-2236-4960-9EDE-F66114BFD551}" type="presOf" srcId="{DE45341C-9D55-4EB3-9DC9-4A0FA9976910}" destId="{7D671808-6D0F-435C-867D-B0179C900A1F}" srcOrd="0" destOrd="0" presId="urn:microsoft.com/office/officeart/2005/8/layout/cycle5"/>
    <dgm:cxn modelId="{7115ACE1-A3C9-47BA-8C15-D7079C90F129}" srcId="{4A803C88-AA94-4F82-97BC-BB2F6C28BE0A}" destId="{9D2E6DFA-93B5-46DC-BF6A-CFAFC94001D7}" srcOrd="2" destOrd="0" parTransId="{766B67DA-25A5-4B6A-A964-4060E7C7C64A}" sibTransId="{59EEB92B-68BF-46C0-B543-B7CB61ED4968}"/>
    <dgm:cxn modelId="{53013315-46D3-4A31-A459-DB517CA82171}" srcId="{4A803C88-AA94-4F82-97BC-BB2F6C28BE0A}" destId="{5D8A62B4-A311-4739-A820-8181FB8D7A0F}" srcOrd="3" destOrd="0" parTransId="{6E451271-3483-48A2-ADEA-BBA01ADFE012}" sibTransId="{33F33279-8637-4BB4-A199-DC3241882FBA}"/>
    <dgm:cxn modelId="{A8F502B0-162D-4E17-B39B-416F6E8343F4}" srcId="{4A803C88-AA94-4F82-97BC-BB2F6C28BE0A}" destId="{0B9DF814-9CBC-47B9-9FAC-C3BA43B6B0D9}" srcOrd="1" destOrd="0" parTransId="{D1CA551B-33C8-4B8B-A550-A2B417E3243B}" sibTransId="{C9F51957-3AA3-4123-9F60-386CA9937888}"/>
    <dgm:cxn modelId="{FF3BDD77-4423-40BD-B621-FF6E03D56808}" type="presParOf" srcId="{5217B035-2E09-4B61-8DE9-6D1BF1CAD517}" destId="{BDB3DA17-5C52-47A9-A41B-51444D7038A2}" srcOrd="0" destOrd="0" presId="urn:microsoft.com/office/officeart/2005/8/layout/cycle5"/>
    <dgm:cxn modelId="{B172349A-B036-4827-B091-D5F3F48E1186}" type="presParOf" srcId="{5217B035-2E09-4B61-8DE9-6D1BF1CAD517}" destId="{7603BDAB-7842-4236-B47B-263C98FA6FCC}" srcOrd="1" destOrd="0" presId="urn:microsoft.com/office/officeart/2005/8/layout/cycle5"/>
    <dgm:cxn modelId="{58CC3C4A-BD62-4DFB-AF80-E80523339047}" type="presParOf" srcId="{5217B035-2E09-4B61-8DE9-6D1BF1CAD517}" destId="{7D671808-6D0F-435C-867D-B0179C900A1F}" srcOrd="2" destOrd="0" presId="urn:microsoft.com/office/officeart/2005/8/layout/cycle5"/>
    <dgm:cxn modelId="{3C1970F8-35E7-4054-82F6-81DEEE38EF89}" type="presParOf" srcId="{5217B035-2E09-4B61-8DE9-6D1BF1CAD517}" destId="{F6424E19-0E27-42F9-BFB1-84FB3BB4CE4C}" srcOrd="3" destOrd="0" presId="urn:microsoft.com/office/officeart/2005/8/layout/cycle5"/>
    <dgm:cxn modelId="{C5F525F8-95B8-4559-B3F9-9AB74D7F33BE}" type="presParOf" srcId="{5217B035-2E09-4B61-8DE9-6D1BF1CAD517}" destId="{8CD42E7D-0F83-4C6E-A716-2F26896499A7}" srcOrd="4" destOrd="0" presId="urn:microsoft.com/office/officeart/2005/8/layout/cycle5"/>
    <dgm:cxn modelId="{0447BF4B-3D08-41F9-A4D7-18E407F114E6}" type="presParOf" srcId="{5217B035-2E09-4B61-8DE9-6D1BF1CAD517}" destId="{E94E38DA-0D52-4541-8B82-653FE2DC2E26}" srcOrd="5" destOrd="0" presId="urn:microsoft.com/office/officeart/2005/8/layout/cycle5"/>
    <dgm:cxn modelId="{BB290729-07AB-4DBA-A1F5-AA04003065EB}" type="presParOf" srcId="{5217B035-2E09-4B61-8DE9-6D1BF1CAD517}" destId="{C5EBAC1B-3B46-48C3-928A-6A1675DFD30A}" srcOrd="6" destOrd="0" presId="urn:microsoft.com/office/officeart/2005/8/layout/cycle5"/>
    <dgm:cxn modelId="{7FC099D3-C870-4914-AE5F-061FDB443942}" type="presParOf" srcId="{5217B035-2E09-4B61-8DE9-6D1BF1CAD517}" destId="{D469922B-B236-422C-B40B-39A45C852326}" srcOrd="7" destOrd="0" presId="urn:microsoft.com/office/officeart/2005/8/layout/cycle5"/>
    <dgm:cxn modelId="{67871589-AE12-48B7-9CE6-F188FA78631E}" type="presParOf" srcId="{5217B035-2E09-4B61-8DE9-6D1BF1CAD517}" destId="{FC958D41-7345-4DC3-AFFC-26374E8947DD}" srcOrd="8" destOrd="0" presId="urn:microsoft.com/office/officeart/2005/8/layout/cycle5"/>
    <dgm:cxn modelId="{C8577432-A64D-464D-9CD9-D23D2C5DF655}" type="presParOf" srcId="{5217B035-2E09-4B61-8DE9-6D1BF1CAD517}" destId="{8DA538F9-49CA-446D-9BBD-5FED23354CF7}" srcOrd="9" destOrd="0" presId="urn:microsoft.com/office/officeart/2005/8/layout/cycle5"/>
    <dgm:cxn modelId="{620C9581-AF42-46DD-90EC-14874EF72618}" type="presParOf" srcId="{5217B035-2E09-4B61-8DE9-6D1BF1CAD517}" destId="{70E33BBD-FC73-4B5A-8D8E-41BCB0078F9F}" srcOrd="10" destOrd="0" presId="urn:microsoft.com/office/officeart/2005/8/layout/cycle5"/>
    <dgm:cxn modelId="{E6AB1833-8683-4E9C-A080-CEA752A8CBA8}" type="presParOf" srcId="{5217B035-2E09-4B61-8DE9-6D1BF1CAD517}" destId="{1DFA365F-104B-41D5-B65B-CF70F6240D08}" srcOrd="11" destOrd="0" presId="urn:microsoft.com/office/officeart/2005/8/layout/cycle5"/>
    <dgm:cxn modelId="{D05AF4D9-4649-4661-B0A6-95DAD407CCEF}" type="presParOf" srcId="{5217B035-2E09-4B61-8DE9-6D1BF1CAD517}" destId="{F56BE75B-478D-47F3-99D3-C5772D443FDF}" srcOrd="12" destOrd="0" presId="urn:microsoft.com/office/officeart/2005/8/layout/cycle5"/>
    <dgm:cxn modelId="{1CE28905-CB9A-44A4-BA19-FCAB81292FF9}" type="presParOf" srcId="{5217B035-2E09-4B61-8DE9-6D1BF1CAD517}" destId="{4BC31985-E7D8-4731-9481-3BECDD7E8D92}" srcOrd="13" destOrd="0" presId="urn:microsoft.com/office/officeart/2005/8/layout/cycle5"/>
    <dgm:cxn modelId="{3C58EF44-8B3D-421B-BE05-A236FD915CF2}" type="presParOf" srcId="{5217B035-2E09-4B61-8DE9-6D1BF1CAD517}" destId="{10582715-369D-4150-89C3-CFFC7FE30F31}" srcOrd="14" destOrd="0" presId="urn:microsoft.com/office/officeart/2005/8/layout/cycle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17-Nov-19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17-Nov-19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17-Nov-19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17-Nov-19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76400" y="1981200"/>
            <a:ext cx="3581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88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914400"/>
            <a:ext cx="3124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200" y="0"/>
            <a:ext cx="3733800" cy="2514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04800" y="3886200"/>
            <a:ext cx="838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দু’তরফা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দাখিলা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পদ্ধতির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সুবিধা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সমুহ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বর্ননা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1000" y="4572000"/>
            <a:ext cx="373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5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মোসাঃ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শাহানা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আখতার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সবসার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পবা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রাজশাহী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Email:shahana12shs@gmail.com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ফোনঃ০১৭৪৫৫৬০৭০২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শ্রেণীঃ</a:t>
            </a:r>
            <a:r>
              <a:rPr lang="en-US" dirty="0" smtClean="0"/>
              <a:t> </a:t>
            </a:r>
            <a:r>
              <a:rPr lang="en-US" dirty="0" err="1" smtClean="0"/>
              <a:t>নবম</a:t>
            </a:r>
            <a:endParaRPr lang="en-US" dirty="0" smtClean="0"/>
          </a:p>
          <a:p>
            <a:r>
              <a:rPr lang="en-US" dirty="0" err="1" smtClean="0"/>
              <a:t>বিষয়ঃ</a:t>
            </a:r>
            <a:r>
              <a:rPr lang="en-US" dirty="0" smtClean="0"/>
              <a:t> </a:t>
            </a:r>
            <a:r>
              <a:rPr lang="en-US" dirty="0" err="1" smtClean="0"/>
              <a:t>হিসাব</a:t>
            </a:r>
            <a:r>
              <a:rPr lang="en-US" dirty="0" smtClean="0"/>
              <a:t> </a:t>
            </a:r>
            <a:r>
              <a:rPr lang="en-US" dirty="0" err="1" smtClean="0"/>
              <a:t>বিজ্ঞান</a:t>
            </a:r>
            <a:endParaRPr lang="en-US" dirty="0" smtClean="0"/>
          </a:p>
          <a:p>
            <a:r>
              <a:rPr lang="en-US" dirty="0" smtClean="0"/>
              <a:t>সময়ঃ৫০ </a:t>
            </a:r>
            <a:r>
              <a:rPr lang="en-US" dirty="0" err="1" smtClean="0"/>
              <a:t>মিনিট</a:t>
            </a:r>
            <a:endParaRPr lang="en-US" dirty="0" smtClean="0"/>
          </a:p>
          <a:p>
            <a:r>
              <a:rPr lang="en-US" dirty="0" smtClean="0"/>
              <a:t>তাংঃ১২-১১-২০১৯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334"/>
            <a:ext cx="4343399" cy="3401666"/>
          </a:xfrm>
          <a:prstGeom prst="rect">
            <a:avLst/>
          </a:prstGeom>
        </p:spPr>
      </p:pic>
      <p:pic>
        <p:nvPicPr>
          <p:cNvPr id="3" name="Picture 2" descr="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600" y="14306"/>
            <a:ext cx="4724400" cy="341469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2400" y="3810000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দিচ্ছ্র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অন্য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নিচ্ছে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24400" y="3886200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একজন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লিখছে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অন্যজন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করছে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743200"/>
            <a:ext cx="8077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দু’তরফা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দাখিলা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পদ্ধতি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9857156">
            <a:off x="6108054" y="5169063"/>
            <a:ext cx="2776882" cy="1082907"/>
          </a:xfrm>
          <a:prstGeom prst="rect">
            <a:avLst/>
          </a:prstGeom>
        </p:spPr>
      </p:pic>
      <p:pic>
        <p:nvPicPr>
          <p:cNvPr id="4" name="Picture 3" descr="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682771">
            <a:off x="101228" y="619314"/>
            <a:ext cx="2613368" cy="10191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219200"/>
            <a:ext cx="83820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শিক্ষন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ফলঃ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-----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১,দু’তরফা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দাখিলা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২,দু’তরফা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দাখিলা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পদ্ধতির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বৈশিষ্ঠ্য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৩,দু’তরফা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দাখিলা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পদ্ধতির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সুবিধা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সমুহ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533400"/>
            <a:ext cx="83058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উপস্থাপানঃ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দু’তরফা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দাখিলা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বৈশিষ্ঠ্যগুলো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নিম্ন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রুপঃ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1676400" y="1244599"/>
          <a:ext cx="6248400" cy="401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066800"/>
            <a:ext cx="304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0"/>
            <a:ext cx="2971800" cy="2190750"/>
          </a:xfrm>
          <a:prstGeom prst="rect">
            <a:avLst/>
          </a:prstGeom>
        </p:spPr>
      </p:pic>
      <p:pic>
        <p:nvPicPr>
          <p:cNvPr id="4" name="Picture 3" descr="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00900" y="0"/>
            <a:ext cx="1943100" cy="23526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562600" y="9906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সময়ঃ৩মিনিট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3200400"/>
            <a:ext cx="8763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দ্বৈত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সত্তা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বুঝ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505325"/>
            <a:ext cx="1943100" cy="23526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762000"/>
            <a:ext cx="2362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দলগত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z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0"/>
            <a:ext cx="3429000" cy="2209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3048000"/>
            <a:ext cx="8458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/>
              <a:t>দু’তরফা</a:t>
            </a:r>
            <a:r>
              <a:rPr lang="en-US" sz="4800" dirty="0" smtClean="0"/>
              <a:t> </a:t>
            </a:r>
            <a:r>
              <a:rPr lang="en-US" sz="4800" dirty="0" err="1" smtClean="0"/>
              <a:t>দাখিলা</a:t>
            </a:r>
            <a:r>
              <a:rPr lang="en-US" sz="4800" dirty="0" smtClean="0"/>
              <a:t> </a:t>
            </a:r>
            <a:r>
              <a:rPr lang="en-US" sz="4800" dirty="0" err="1" smtClean="0"/>
              <a:t>পদ্ধতি</a:t>
            </a:r>
            <a:r>
              <a:rPr lang="en-US" sz="4800" dirty="0" smtClean="0"/>
              <a:t> </a:t>
            </a:r>
            <a:r>
              <a:rPr lang="en-US" sz="4800" dirty="0" err="1" smtClean="0"/>
              <a:t>একটি</a:t>
            </a:r>
            <a:r>
              <a:rPr lang="en-US" sz="4800" dirty="0" smtClean="0"/>
              <a:t> </a:t>
            </a:r>
            <a:r>
              <a:rPr lang="en-US" sz="4800" dirty="0" err="1" smtClean="0"/>
              <a:t>বিজ্ঞান</a:t>
            </a:r>
            <a:r>
              <a:rPr lang="en-US" sz="4800" dirty="0" smtClean="0"/>
              <a:t> </a:t>
            </a:r>
            <a:r>
              <a:rPr lang="en-US" sz="4800" dirty="0" err="1" smtClean="0"/>
              <a:t>সম্মত</a:t>
            </a:r>
            <a:r>
              <a:rPr lang="en-US" sz="4800" dirty="0" smtClean="0"/>
              <a:t> </a:t>
            </a:r>
            <a:r>
              <a:rPr lang="en-US" sz="4800" dirty="0" err="1" smtClean="0"/>
              <a:t>পদ্ধতি</a:t>
            </a:r>
            <a:r>
              <a:rPr lang="en-US" sz="4800" dirty="0" smtClean="0"/>
              <a:t> </a:t>
            </a:r>
            <a:r>
              <a:rPr lang="en-US" sz="4800" dirty="0" err="1" smtClean="0"/>
              <a:t>তা</a:t>
            </a:r>
            <a:r>
              <a:rPr lang="en-US" sz="4800" dirty="0" smtClean="0"/>
              <a:t> </a:t>
            </a:r>
            <a:r>
              <a:rPr lang="en-US" sz="4800" dirty="0" err="1" smtClean="0"/>
              <a:t>ব্যাখ্যা</a:t>
            </a:r>
            <a:r>
              <a:rPr lang="en-US" sz="4800" dirty="0" smtClean="0"/>
              <a:t> </a:t>
            </a:r>
            <a:r>
              <a:rPr lang="en-US" sz="4800" dirty="0" err="1" smtClean="0"/>
              <a:t>কর</a:t>
            </a:r>
            <a:r>
              <a:rPr lang="en-US" sz="4800" dirty="0" smtClean="0"/>
              <a:t>।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905000"/>
            <a:ext cx="8458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মূল্যায়নঃ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১,প্রতিট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লেনদেনের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পক্ষ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২,দু’তরফা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দাখিলা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পদ্ধতির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কিভাবে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ভুল-ক্রুটি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জালিয়তি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উদঘাটন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৩,কত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খ্রিস্টাব্দে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আর্থিক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ঘটনাবলি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সঠিক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সচারু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ভাবে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লিপি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বদ্ধ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বর্ননা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3305189">
            <a:off x="6673671" y="629262"/>
            <a:ext cx="2247702" cy="1280213"/>
          </a:xfrm>
          <a:prstGeom prst="rect">
            <a:avLst/>
          </a:prstGeom>
        </p:spPr>
      </p:pic>
      <p:pic>
        <p:nvPicPr>
          <p:cNvPr id="4" name="Picture 3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8854968">
            <a:off x="91827" y="647715"/>
            <a:ext cx="2101799" cy="11971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154</Words>
  <Application>Microsoft Office PowerPoint</Application>
  <PresentationFormat>On-screen Show (4:3)</PresentationFormat>
  <Paragraphs>39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পরিচিতি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Smit</dc:creator>
  <cp:lastModifiedBy>Smit</cp:lastModifiedBy>
  <cp:revision>38</cp:revision>
  <dcterms:created xsi:type="dcterms:W3CDTF">2006-08-16T00:00:00Z</dcterms:created>
  <dcterms:modified xsi:type="dcterms:W3CDTF">2019-11-17T18:00:09Z</dcterms:modified>
</cp:coreProperties>
</file>