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9957-7851-4B3D-89EC-B73534093671}" type="datetimeFigureOut">
              <a:rPr lang="en-US" smtClean="0"/>
              <a:t>18-Nov-19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EC7A3-EFCC-446B-BCFC-7479FE0743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EC7A3-EFCC-446B-BCFC-7479FE07437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nyAthleticBuzzard-size_restrict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4102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জানাই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0"/>
            <a:ext cx="3352800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8382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বৈশিষ্ঠ্যগুলো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বিশ্লেষ্ণণ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আসুবিধাগুলো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মোসাঃ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শাহানা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Email:shahana12shs@gmail.com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ফোনঃ০১৭৪৫৫৬০৭০২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উদ্যেগ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তাংঃ১৭-১১-২০১৯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7" y="0"/>
            <a:ext cx="4318753" cy="3276600"/>
          </a:xfrm>
          <a:prstGeom prst="rect">
            <a:avLst/>
          </a:prstGeom>
        </p:spPr>
      </p:pic>
      <p:pic>
        <p:nvPicPr>
          <p:cNvPr id="3" name="Picture 2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0"/>
            <a:ext cx="4724400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114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41148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কয়েকটা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908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48346">
            <a:off x="6517822" y="577303"/>
            <a:ext cx="2445918" cy="1393110"/>
          </a:xfrm>
          <a:prstGeom prst="rect">
            <a:avLst/>
          </a:prstGeom>
        </p:spPr>
      </p:pic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419795">
            <a:off x="194610" y="4692767"/>
            <a:ext cx="2106584" cy="1672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209800"/>
            <a:ext cx="7467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চুক্তিপত্রের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943100" cy="2047875"/>
          </a:xfrm>
          <a:prstGeom prst="rect">
            <a:avLst/>
          </a:prstGeom>
        </p:spPr>
      </p:pic>
      <p:pic>
        <p:nvPicPr>
          <p:cNvPr id="5" name="Picture 4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22022">
            <a:off x="6882107" y="138017"/>
            <a:ext cx="2132293" cy="2018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8610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পস্থাপনঃ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বৈশিষ্ঠ্যঃ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১।আইনগত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ঝামেলা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গঠনও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২।অংশীদারদের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সম্পাদিত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চুক্তি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৩।এই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অংশীদারগন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চুক্তিতে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নিয়মানুযায়ী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৪।পাস্পরিক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৫।অংশীদারী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নিবন্ধন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বাধ্যতামুলুক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2266950" cy="201930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69548">
            <a:off x="6927216" y="188911"/>
            <a:ext cx="226695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0"/>
            <a:ext cx="2971800" cy="18911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8400" y="457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0"/>
            <a:ext cx="2971800" cy="1891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0"/>
            <a:ext cx="2466975" cy="1857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480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চুক্তি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হুওয়া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বাঞ্চনীয়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57610">
            <a:off x="304515" y="394596"/>
            <a:ext cx="1896135" cy="1420271"/>
          </a:xfrm>
          <a:prstGeom prst="rect">
            <a:avLst/>
          </a:prstGeom>
        </p:spPr>
      </p:pic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7406">
            <a:off x="6965526" y="374971"/>
            <a:ext cx="1907210" cy="1428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23622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অংশীদারী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184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Smit</cp:lastModifiedBy>
  <cp:revision>48</cp:revision>
  <dcterms:created xsi:type="dcterms:W3CDTF">2006-08-16T00:00:00Z</dcterms:created>
  <dcterms:modified xsi:type="dcterms:W3CDTF">2019-11-18T01:51:41Z</dcterms:modified>
</cp:coreProperties>
</file>