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78479-F77B-45F9-9503-D8AA2A7F97F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68C3E-159E-42DF-8431-B19091373074}">
      <dgm:prSet phldrT="[Text]" phldr="1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FB66D82-3AF0-4AC7-83F1-ADDDBF26721D}" type="parTrans" cxnId="{F9873562-92ED-444B-AE8C-25619A1C6E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7CF4E13-C2D4-45DD-A044-2BE970B1D862}" type="sibTrans" cxnId="{F9873562-92ED-444B-AE8C-25619A1C6E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9F12B6-4954-4C92-93CB-8E35DCDA0D36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জন্ম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CB8A68C-2B7D-45E2-80C9-DEB68E9CAF64}" type="parTrans" cxnId="{8F1CDF21-B92C-4176-ADDE-8020932F689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B1228A5-8DC8-4A5D-8868-724EE54DAF94}" type="sibTrans" cxnId="{8F1CDF21-B92C-4176-ADDE-8020932F689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AB07CFD-E397-4C67-86A1-406DEED3C6F3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নোবেল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প্রাপ্তি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7707F7A-3269-4034-9F9E-FD2F59B4605D}" type="parTrans" cxnId="{94DF0F84-0679-4918-BC52-FFDB1EEC586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2785175-DD4E-4552-8B11-ED741D37024B}" type="sibTrans" cxnId="{94DF0F84-0679-4918-BC52-FFDB1EEC586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F0506C-DE65-40FC-9EAE-29986445EA52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গ্রন্থ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385243F-43DD-4B32-8526-29271F129F2D}" type="parTrans" cxnId="{1BA9F020-9356-49C1-90A7-009CE436EC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D49A068-FAF5-409E-A11A-92A424F2094D}" type="sibTrans" cxnId="{1BA9F020-9356-49C1-90A7-009CE436EC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1544AF3-466B-4FE6-9D46-34E82769EA5B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মৃত্যু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54D8215-7E0E-4A37-9D5E-EC433D485889}" type="parTrans" cxnId="{59DED76D-B470-4C6D-92CD-08B8A1A3E0E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319A142-A17A-4880-84FB-7E6B0721CF8D}" type="sibTrans" cxnId="{59DED76D-B470-4C6D-92CD-08B8A1A3E0E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0A85B49-6FA3-4008-9F0B-7D3CAC22B627}" type="pres">
      <dgm:prSet presAssocID="{E7678479-F77B-45F9-9503-D8AA2A7F97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2CC0C-D74A-49CA-8B77-EE080941E9DC}" type="pres">
      <dgm:prSet presAssocID="{C2268C3E-159E-42DF-8431-B19091373074}" presName="centerShape" presStyleLbl="node0" presStyleIdx="0" presStyleCnt="1" custScaleX="142618" custScaleY="142619"/>
      <dgm:spPr/>
      <dgm:t>
        <a:bodyPr/>
        <a:lstStyle/>
        <a:p>
          <a:endParaRPr lang="en-US"/>
        </a:p>
      </dgm:t>
    </dgm:pt>
    <dgm:pt modelId="{4DA337BB-A0FF-4330-85AE-5A4217B9DDFF}" type="pres">
      <dgm:prSet presAssocID="{8CB8A68C-2B7D-45E2-80C9-DEB68E9CAF6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49AEA0B-39DE-4E8D-8E00-5591C9FE3B01}" type="pres">
      <dgm:prSet presAssocID="{8CB8A68C-2B7D-45E2-80C9-DEB68E9CAF6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99638F1-67E7-4236-B3DC-14E183FAA948}" type="pres">
      <dgm:prSet presAssocID="{989F12B6-4954-4C92-93CB-8E35DCDA0D36}" presName="node" presStyleLbl="node1" presStyleIdx="0" presStyleCnt="4" custRadScaleRad="146420" custRadScaleInc="-9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C9296-66C5-44EF-92C4-E450CCF6EFFB}" type="pres">
      <dgm:prSet presAssocID="{47707F7A-3269-4034-9F9E-FD2F59B4605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1CB510E-8541-4D90-8B67-24FD110A4C32}" type="pres">
      <dgm:prSet presAssocID="{47707F7A-3269-4034-9F9E-FD2F59B4605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58337C1-A0D0-49E0-92DD-C8E2D58A13CD}" type="pres">
      <dgm:prSet presAssocID="{6AB07CFD-E397-4C67-86A1-406DEED3C6F3}" presName="node" presStyleLbl="node1" presStyleIdx="1" presStyleCnt="4" custRadScaleRad="137796" custRadScaleInc="6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5E264-AB22-480E-A889-E496A2DFC935}" type="pres">
      <dgm:prSet presAssocID="{6385243F-43DD-4B32-8526-29271F129F2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04EF304-1B43-4074-A23A-2246B4ECE987}" type="pres">
      <dgm:prSet presAssocID="{6385243F-43DD-4B32-8526-29271F129F2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4A88EDA-1673-4352-BB12-D85E830F7896}" type="pres">
      <dgm:prSet presAssocID="{99F0506C-DE65-40FC-9EAE-29986445EA52}" presName="node" presStyleLbl="node1" presStyleIdx="2" presStyleCnt="4" custScaleX="71474" custRadScaleRad="141627" custRadScaleInc="-89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CB67C-8A6C-4C50-96B9-6C3D80C30E1E}" type="pres">
      <dgm:prSet presAssocID="{954D8215-7E0E-4A37-9D5E-EC433D48588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5859988-8945-40C2-A9BE-326F055E9220}" type="pres">
      <dgm:prSet presAssocID="{954D8215-7E0E-4A37-9D5E-EC433D48588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972DB33-7280-461D-A4DA-F576868844AC}" type="pres">
      <dgm:prSet presAssocID="{31544AF3-466B-4FE6-9D46-34E82769EA5B}" presName="node" presStyleLbl="node1" presStyleIdx="3" presStyleCnt="4" custRadScaleRad="147926" custRadScaleInc="-6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73562-92ED-444B-AE8C-25619A1C6EA8}" srcId="{E7678479-F77B-45F9-9503-D8AA2A7F97F1}" destId="{C2268C3E-159E-42DF-8431-B19091373074}" srcOrd="0" destOrd="0" parTransId="{AFB66D82-3AF0-4AC7-83F1-ADDDBF26721D}" sibTransId="{C7CF4E13-C2D4-45DD-A044-2BE970B1D862}"/>
    <dgm:cxn modelId="{B8950093-A17F-4E25-894D-7C8B74FEB817}" type="presOf" srcId="{954D8215-7E0E-4A37-9D5E-EC433D485889}" destId="{A5859988-8945-40C2-A9BE-326F055E9220}" srcOrd="1" destOrd="0" presId="urn:microsoft.com/office/officeart/2005/8/layout/radial5"/>
    <dgm:cxn modelId="{C074A11B-5BF6-4851-B419-692EE9198E33}" type="presOf" srcId="{6385243F-43DD-4B32-8526-29271F129F2D}" destId="{9D35E264-AB22-480E-A889-E496A2DFC935}" srcOrd="0" destOrd="0" presId="urn:microsoft.com/office/officeart/2005/8/layout/radial5"/>
    <dgm:cxn modelId="{262C0E7A-A8CA-43BC-B2C2-C4DE575CA304}" type="presOf" srcId="{8CB8A68C-2B7D-45E2-80C9-DEB68E9CAF64}" destId="{049AEA0B-39DE-4E8D-8E00-5591C9FE3B01}" srcOrd="1" destOrd="0" presId="urn:microsoft.com/office/officeart/2005/8/layout/radial5"/>
    <dgm:cxn modelId="{1BA9F020-9356-49C1-90A7-009CE436ECA2}" srcId="{C2268C3E-159E-42DF-8431-B19091373074}" destId="{99F0506C-DE65-40FC-9EAE-29986445EA52}" srcOrd="2" destOrd="0" parTransId="{6385243F-43DD-4B32-8526-29271F129F2D}" sibTransId="{1D49A068-FAF5-409E-A11A-92A424F2094D}"/>
    <dgm:cxn modelId="{8F1CDF21-B92C-4176-ADDE-8020932F689F}" srcId="{C2268C3E-159E-42DF-8431-B19091373074}" destId="{989F12B6-4954-4C92-93CB-8E35DCDA0D36}" srcOrd="0" destOrd="0" parTransId="{8CB8A68C-2B7D-45E2-80C9-DEB68E9CAF64}" sibTransId="{EB1228A5-8DC8-4A5D-8868-724EE54DAF94}"/>
    <dgm:cxn modelId="{757600B4-C614-44E2-83C6-8BD66CC4AE2C}" type="presOf" srcId="{954D8215-7E0E-4A37-9D5E-EC433D485889}" destId="{065CB67C-8A6C-4C50-96B9-6C3D80C30E1E}" srcOrd="0" destOrd="0" presId="urn:microsoft.com/office/officeart/2005/8/layout/radial5"/>
    <dgm:cxn modelId="{10FD5172-245D-4F50-BADD-2C0F70BF6804}" type="presOf" srcId="{C2268C3E-159E-42DF-8431-B19091373074}" destId="{59A2CC0C-D74A-49CA-8B77-EE080941E9DC}" srcOrd="0" destOrd="0" presId="urn:microsoft.com/office/officeart/2005/8/layout/radial5"/>
    <dgm:cxn modelId="{4114793B-312D-41BC-A18F-1F60A36FF870}" type="presOf" srcId="{8CB8A68C-2B7D-45E2-80C9-DEB68E9CAF64}" destId="{4DA337BB-A0FF-4330-85AE-5A4217B9DDFF}" srcOrd="0" destOrd="0" presId="urn:microsoft.com/office/officeart/2005/8/layout/radial5"/>
    <dgm:cxn modelId="{70A25B19-39C0-4D9C-A5E3-7816CB89D8AA}" type="presOf" srcId="{E7678479-F77B-45F9-9503-D8AA2A7F97F1}" destId="{A0A85B49-6FA3-4008-9F0B-7D3CAC22B627}" srcOrd="0" destOrd="0" presId="urn:microsoft.com/office/officeart/2005/8/layout/radial5"/>
    <dgm:cxn modelId="{98E8614D-88E4-43E9-AD68-55863E6B41C3}" type="presOf" srcId="{47707F7A-3269-4034-9F9E-FD2F59B4605D}" destId="{41CB510E-8541-4D90-8B67-24FD110A4C32}" srcOrd="1" destOrd="0" presId="urn:microsoft.com/office/officeart/2005/8/layout/radial5"/>
    <dgm:cxn modelId="{94DF0F84-0679-4918-BC52-FFDB1EEC5864}" srcId="{C2268C3E-159E-42DF-8431-B19091373074}" destId="{6AB07CFD-E397-4C67-86A1-406DEED3C6F3}" srcOrd="1" destOrd="0" parTransId="{47707F7A-3269-4034-9F9E-FD2F59B4605D}" sibTransId="{32785175-DD4E-4552-8B11-ED741D37024B}"/>
    <dgm:cxn modelId="{59DED76D-B470-4C6D-92CD-08B8A1A3E0EC}" srcId="{C2268C3E-159E-42DF-8431-B19091373074}" destId="{31544AF3-466B-4FE6-9D46-34E82769EA5B}" srcOrd="3" destOrd="0" parTransId="{954D8215-7E0E-4A37-9D5E-EC433D485889}" sibTransId="{F319A142-A17A-4880-84FB-7E6B0721CF8D}"/>
    <dgm:cxn modelId="{B65F7BE9-377D-4D71-B2AA-5DDEE69D993B}" type="presOf" srcId="{47707F7A-3269-4034-9F9E-FD2F59B4605D}" destId="{A4AC9296-66C5-44EF-92C4-E450CCF6EFFB}" srcOrd="0" destOrd="0" presId="urn:microsoft.com/office/officeart/2005/8/layout/radial5"/>
    <dgm:cxn modelId="{A261D5CA-044D-4666-8E15-255F0E23FE58}" type="presOf" srcId="{99F0506C-DE65-40FC-9EAE-29986445EA52}" destId="{54A88EDA-1673-4352-BB12-D85E830F7896}" srcOrd="0" destOrd="0" presId="urn:microsoft.com/office/officeart/2005/8/layout/radial5"/>
    <dgm:cxn modelId="{01C49545-7A0A-4D8B-B57B-BEA8194227F3}" type="presOf" srcId="{989F12B6-4954-4C92-93CB-8E35DCDA0D36}" destId="{A99638F1-67E7-4236-B3DC-14E183FAA948}" srcOrd="0" destOrd="0" presId="urn:microsoft.com/office/officeart/2005/8/layout/radial5"/>
    <dgm:cxn modelId="{02C22CB4-371A-4B05-B53D-D191D5019E78}" type="presOf" srcId="{6385243F-43DD-4B32-8526-29271F129F2D}" destId="{404EF304-1B43-4074-A23A-2246B4ECE987}" srcOrd="1" destOrd="0" presId="urn:microsoft.com/office/officeart/2005/8/layout/radial5"/>
    <dgm:cxn modelId="{3BC79535-8C12-4DB7-A267-58501B245DE2}" type="presOf" srcId="{31544AF3-466B-4FE6-9D46-34E82769EA5B}" destId="{4972DB33-7280-461D-A4DA-F576868844AC}" srcOrd="0" destOrd="0" presId="urn:microsoft.com/office/officeart/2005/8/layout/radial5"/>
    <dgm:cxn modelId="{5C703788-F219-4993-A534-0B6D01317F61}" type="presOf" srcId="{6AB07CFD-E397-4C67-86A1-406DEED3C6F3}" destId="{058337C1-A0D0-49E0-92DD-C8E2D58A13CD}" srcOrd="0" destOrd="0" presId="urn:microsoft.com/office/officeart/2005/8/layout/radial5"/>
    <dgm:cxn modelId="{81C039A6-008F-427B-824D-471F5BB66E26}" type="presParOf" srcId="{A0A85B49-6FA3-4008-9F0B-7D3CAC22B627}" destId="{59A2CC0C-D74A-49CA-8B77-EE080941E9DC}" srcOrd="0" destOrd="0" presId="urn:microsoft.com/office/officeart/2005/8/layout/radial5"/>
    <dgm:cxn modelId="{23D50823-AC33-45CA-B04A-F40DE1771041}" type="presParOf" srcId="{A0A85B49-6FA3-4008-9F0B-7D3CAC22B627}" destId="{4DA337BB-A0FF-4330-85AE-5A4217B9DDFF}" srcOrd="1" destOrd="0" presId="urn:microsoft.com/office/officeart/2005/8/layout/radial5"/>
    <dgm:cxn modelId="{A2994598-792A-460A-BF38-698FB8DCCAB3}" type="presParOf" srcId="{4DA337BB-A0FF-4330-85AE-5A4217B9DDFF}" destId="{049AEA0B-39DE-4E8D-8E00-5591C9FE3B01}" srcOrd="0" destOrd="0" presId="urn:microsoft.com/office/officeart/2005/8/layout/radial5"/>
    <dgm:cxn modelId="{E95780E4-DE2B-44EE-B88A-DA4A6EB92FDD}" type="presParOf" srcId="{A0A85B49-6FA3-4008-9F0B-7D3CAC22B627}" destId="{A99638F1-67E7-4236-B3DC-14E183FAA948}" srcOrd="2" destOrd="0" presId="urn:microsoft.com/office/officeart/2005/8/layout/radial5"/>
    <dgm:cxn modelId="{F783EDBA-E927-4EE2-8A7D-8DF8591F9A16}" type="presParOf" srcId="{A0A85B49-6FA3-4008-9F0B-7D3CAC22B627}" destId="{A4AC9296-66C5-44EF-92C4-E450CCF6EFFB}" srcOrd="3" destOrd="0" presId="urn:microsoft.com/office/officeart/2005/8/layout/radial5"/>
    <dgm:cxn modelId="{EF792F44-FBB2-49CF-AC7E-2511C3FBCA6B}" type="presParOf" srcId="{A4AC9296-66C5-44EF-92C4-E450CCF6EFFB}" destId="{41CB510E-8541-4D90-8B67-24FD110A4C32}" srcOrd="0" destOrd="0" presId="urn:microsoft.com/office/officeart/2005/8/layout/radial5"/>
    <dgm:cxn modelId="{17A92877-20BC-4AFD-A132-ADBADB0A68B8}" type="presParOf" srcId="{A0A85B49-6FA3-4008-9F0B-7D3CAC22B627}" destId="{058337C1-A0D0-49E0-92DD-C8E2D58A13CD}" srcOrd="4" destOrd="0" presId="urn:microsoft.com/office/officeart/2005/8/layout/radial5"/>
    <dgm:cxn modelId="{0CF66C7D-AE1D-4E21-AAB1-4C96969F5ABF}" type="presParOf" srcId="{A0A85B49-6FA3-4008-9F0B-7D3CAC22B627}" destId="{9D35E264-AB22-480E-A889-E496A2DFC935}" srcOrd="5" destOrd="0" presId="urn:microsoft.com/office/officeart/2005/8/layout/radial5"/>
    <dgm:cxn modelId="{AA6445CC-A083-4C54-8BEE-9F4EB32CBE56}" type="presParOf" srcId="{9D35E264-AB22-480E-A889-E496A2DFC935}" destId="{404EF304-1B43-4074-A23A-2246B4ECE987}" srcOrd="0" destOrd="0" presId="urn:microsoft.com/office/officeart/2005/8/layout/radial5"/>
    <dgm:cxn modelId="{36D8A4B4-4233-4E0D-8566-93052C1C1085}" type="presParOf" srcId="{A0A85B49-6FA3-4008-9F0B-7D3CAC22B627}" destId="{54A88EDA-1673-4352-BB12-D85E830F7896}" srcOrd="6" destOrd="0" presId="urn:microsoft.com/office/officeart/2005/8/layout/radial5"/>
    <dgm:cxn modelId="{0947A756-AD14-49F9-953D-9FA8C3563527}" type="presParOf" srcId="{A0A85B49-6FA3-4008-9F0B-7D3CAC22B627}" destId="{065CB67C-8A6C-4C50-96B9-6C3D80C30E1E}" srcOrd="7" destOrd="0" presId="urn:microsoft.com/office/officeart/2005/8/layout/radial5"/>
    <dgm:cxn modelId="{81CB298F-2F22-4CBD-B70A-343AE105D71F}" type="presParOf" srcId="{065CB67C-8A6C-4C50-96B9-6C3D80C30E1E}" destId="{A5859988-8945-40C2-A9BE-326F055E9220}" srcOrd="0" destOrd="0" presId="urn:microsoft.com/office/officeart/2005/8/layout/radial5"/>
    <dgm:cxn modelId="{02CCE19C-8C8D-441E-B7F1-A1B6E33DD680}" type="presParOf" srcId="{A0A85B49-6FA3-4008-9F0B-7D3CAC22B627}" destId="{4972DB33-7280-461D-A4DA-F576868844A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2CC0C-D74A-49CA-8B77-EE080941E9DC}">
      <dsp:nvSpPr>
        <dsp:cNvPr id="0" name=""/>
        <dsp:cNvSpPr/>
      </dsp:nvSpPr>
      <dsp:spPr>
        <a:xfrm>
          <a:off x="2286002" y="1269996"/>
          <a:ext cx="1523995" cy="1524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2509186" y="1493182"/>
        <a:ext cx="1077627" cy="1077634"/>
      </dsp:txXfrm>
    </dsp:sp>
    <dsp:sp modelId="{4DA337BB-A0FF-4330-85AE-5A4217B9DDFF}">
      <dsp:nvSpPr>
        <dsp:cNvPr id="0" name=""/>
        <dsp:cNvSpPr/>
      </dsp:nvSpPr>
      <dsp:spPr>
        <a:xfrm rot="13557184">
          <a:off x="2044044" y="1028141"/>
          <a:ext cx="417329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 rot="10800000">
        <a:off x="2136432" y="1139977"/>
        <a:ext cx="308333" cy="217991"/>
      </dsp:txXfrm>
    </dsp:sp>
    <dsp:sp modelId="{A99638F1-67E7-4236-B3DC-14E183FAA948}">
      <dsp:nvSpPr>
        <dsp:cNvPr id="0" name=""/>
        <dsp:cNvSpPr/>
      </dsp:nvSpPr>
      <dsp:spPr>
        <a:xfrm>
          <a:off x="1065015" y="0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জন্ম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221506" y="156491"/>
        <a:ext cx="755603" cy="755603"/>
      </dsp:txXfrm>
    </dsp:sp>
    <dsp:sp modelId="{A4AC9296-66C5-44EF-92C4-E450CCF6EFFB}">
      <dsp:nvSpPr>
        <dsp:cNvPr id="0" name=""/>
        <dsp:cNvSpPr/>
      </dsp:nvSpPr>
      <dsp:spPr>
        <a:xfrm rot="165915">
          <a:off x="3976846" y="1904987"/>
          <a:ext cx="405131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>
        <a:off x="3976909" y="1975022"/>
        <a:ext cx="296135" cy="217991"/>
      </dsp:txXfrm>
    </dsp:sp>
    <dsp:sp modelId="{058337C1-A0D0-49E0-92DD-C8E2D58A13CD}">
      <dsp:nvSpPr>
        <dsp:cNvPr id="0" name=""/>
        <dsp:cNvSpPr/>
      </dsp:nvSpPr>
      <dsp:spPr>
        <a:xfrm>
          <a:off x="4571997" y="1597122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নোবেল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প্রাপ্তি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728488" y="1753613"/>
        <a:ext cx="755603" cy="755603"/>
      </dsp:txXfrm>
    </dsp:sp>
    <dsp:sp modelId="{9D35E264-AB22-480E-A889-E496A2DFC935}">
      <dsp:nvSpPr>
        <dsp:cNvPr id="0" name=""/>
        <dsp:cNvSpPr/>
      </dsp:nvSpPr>
      <dsp:spPr>
        <a:xfrm rot="2848425">
          <a:off x="3614864" y="2706653"/>
          <a:ext cx="437047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>
        <a:off x="3632525" y="2739154"/>
        <a:ext cx="328051" cy="217991"/>
      </dsp:txXfrm>
    </dsp:sp>
    <dsp:sp modelId="{54A88EDA-1673-4352-BB12-D85E830F7896}">
      <dsp:nvSpPr>
        <dsp:cNvPr id="0" name=""/>
        <dsp:cNvSpPr/>
      </dsp:nvSpPr>
      <dsp:spPr>
        <a:xfrm>
          <a:off x="4039777" y="2995414"/>
          <a:ext cx="763761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151627" y="3151905"/>
        <a:ext cx="540061" cy="755603"/>
      </dsp:txXfrm>
    </dsp:sp>
    <dsp:sp modelId="{065CB67C-8A6C-4C50-96B9-6C3D80C30E1E}">
      <dsp:nvSpPr>
        <dsp:cNvPr id="0" name=""/>
        <dsp:cNvSpPr/>
      </dsp:nvSpPr>
      <dsp:spPr>
        <a:xfrm rot="10613106">
          <a:off x="1600867" y="1915883"/>
          <a:ext cx="485421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NikoshBAN" pitchFamily="2" charset="0"/>
            <a:cs typeface="NikoshBAN" pitchFamily="2" charset="0"/>
          </a:endParaRPr>
        </a:p>
      </dsp:txBody>
      <dsp:txXfrm rot="10800000">
        <a:off x="1709782" y="1985586"/>
        <a:ext cx="376425" cy="217991"/>
      </dsp:txXfrm>
    </dsp:sp>
    <dsp:sp modelId="{4972DB33-7280-461D-A4DA-F576868844AC}">
      <dsp:nvSpPr>
        <dsp:cNvPr id="0" name=""/>
        <dsp:cNvSpPr/>
      </dsp:nvSpPr>
      <dsp:spPr>
        <a:xfrm>
          <a:off x="304795" y="1617913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মৃত্যু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61286" y="1774404"/>
        <a:ext cx="755603" cy="75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78FA-6A93-4E5F-A7DE-81FD94D371A4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78940-1574-40CE-A132-CD931B31F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7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5D91-143A-47CE-85C8-9177AAE8F3E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C96D-358B-4EBD-828E-FD770547E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3565" y="771760"/>
            <a:ext cx="7543800" cy="5379660"/>
            <a:chOff x="803565" y="771760"/>
            <a:chExt cx="7543800" cy="53796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65" y="771760"/>
              <a:ext cx="7543800" cy="537966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glow rad="139700">
                <a:srgbClr val="00CC00">
                  <a:alpha val="40000"/>
                </a:srgb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997525" y="5917520"/>
              <a:ext cx="624840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HARUN AR RASHID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ASSISTANT TEACHER (ICT), JOT </a:t>
              </a:r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ATAULLA DAKHIL MADRASAH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GOPALPUR , TANGAIL</a:t>
              </a:r>
              <a:endParaRPr lang="en-US" sz="9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7365" y="685800"/>
            <a:ext cx="76546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cap="none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IN" sz="6000" b="1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50" dirty="0">
              <a:ln w="11430"/>
              <a:solidFill>
                <a:srgbClr val="00CC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5273" y="869952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6600"/>
                </a:solidFill>
              </a:rPr>
              <a:t>আদর্শ পাঠ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0"/>
            <a:ext cx="35814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নতুন নতুন শব্দ অর্থ বলবে</a:t>
            </a:r>
          </a:p>
          <a:p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5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[ সফল]</a:t>
            </a:r>
          </a:p>
          <a:p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5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[জন্ম]</a:t>
            </a:r>
          </a:p>
          <a:p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54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[বুজব, বন্ধ করব]</a:t>
            </a:r>
          </a:p>
        </p:txBody>
      </p:sp>
    </p:spTree>
    <p:extLst>
      <p:ext uri="{BB962C8B-B14F-4D97-AF65-F5344CB8AC3E}">
        <p14:creationId xmlns:p14="http://schemas.microsoft.com/office/powerpoint/2010/main" val="21636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0"/>
            <a:ext cx="27432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সার্থক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y - Yess.jpg"/>
          <p:cNvPicPr>
            <a:picLocks noChangeAspect="1"/>
          </p:cNvPicPr>
          <p:nvPr/>
        </p:nvPicPr>
        <p:blipFill>
          <a:blip r:embed="rId2" cstate="print"/>
          <a:srcRect r="33359"/>
          <a:stretch>
            <a:fillRect/>
          </a:stretch>
        </p:blipFill>
        <p:spPr>
          <a:xfrm>
            <a:off x="3276600" y="762000"/>
            <a:ext cx="2895600" cy="2888175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6" name="Rectangle 5"/>
          <p:cNvSpPr/>
          <p:nvPr/>
        </p:nvSpPr>
        <p:spPr>
          <a:xfrm>
            <a:off x="6553200" y="1600200"/>
            <a:ext cx="23622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সফল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28600"/>
            <a:ext cx="4038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গগনে কি দেখা যায়?</a:t>
            </a:r>
            <a:endParaRPr lang="en-US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Uari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66800" y="14106525"/>
            <a:ext cx="8001000" cy="8448675"/>
          </a:xfrm>
        </p:spPr>
      </p:pic>
      <p:pic>
        <p:nvPicPr>
          <p:cNvPr id="5" name="Picture 4" descr="Uar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77291"/>
            <a:ext cx="5562600" cy="320040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1151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736" y="2286000"/>
            <a:ext cx="6866263" cy="914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কবিতাটির মূল বক্তব্য লেখ।</a:t>
            </a:r>
            <a:endParaRPr lang="en-US" sz="4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10" y="533400"/>
            <a:ext cx="2354855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64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7162800" cy="3124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বাংলার জাতীয় সংগীত কার লেখা?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কবির অঙ্গ জুড়ায় কিসে?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 এ দেশ কে রানী বলেছেন কেন?</a:t>
            </a:r>
          </a:p>
          <a:p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কবিতাটির মূল কথা সংক্ষিপ্ত ভাবে বল?</a:t>
            </a:r>
            <a:endParaRPr lang="en-US" sz="4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99" y="304800"/>
            <a:ext cx="2103944" cy="84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96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799"/>
            <a:ext cx="28194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04800"/>
            <a:ext cx="2296110" cy="106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77090" y="4876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sx="1000" sy="1000" algn="ctr">
              <a:srgbClr val="00206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1" indent="-342900">
              <a:buFont typeface="Wingdings" pitchFamily="2" charset="2"/>
              <a:buChar char="v"/>
            </a:pPr>
            <a:r>
              <a:rPr lang="en-US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তোমাদের নিজ গ্রামের সৌন্দর্য্য নিয়ে দশ লাইনের একটা অনুচ্ছেদ লেখ।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835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1" y="304800"/>
            <a:ext cx="1205345" cy="1205345"/>
          </a:xfrm>
          <a:prstGeom prst="rect">
            <a:avLst/>
          </a:prstGeom>
          <a:noFill/>
          <a:ln w="254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" y="2633024"/>
            <a:ext cx="3737899" cy="3510812"/>
          </a:xfrm>
          <a:prstGeom prst="rect">
            <a:avLst/>
          </a:prstGeom>
          <a:ln w="508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7" y="398318"/>
            <a:ext cx="2306784" cy="111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25" y="2633024"/>
            <a:ext cx="3660006" cy="3490686"/>
          </a:xfrm>
          <a:prstGeom prst="rect">
            <a:avLst/>
          </a:prstGeom>
          <a:ln w="28575" cap="sq" cmpd="thickThin">
            <a:gradFill flip="none" rotWithShape="1">
              <a:gsLst>
                <a:gs pos="0">
                  <a:srgbClr val="0000FF">
                    <a:lumMod val="16000"/>
                  </a:srgbClr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miter lim="800000"/>
          </a:ln>
          <a:effectLst>
            <a:glow rad="63500">
              <a:srgbClr val="964B00"/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4072"/>
            <a:ext cx="2345713" cy="76200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590800" y="1600200"/>
            <a:ext cx="3657600" cy="388620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বিষয়;বাংলা প্রথম পত্র</a:t>
            </a:r>
          </a:p>
          <a:p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শ্রেনি;ষষ্ঠ</a:t>
            </a:r>
          </a:p>
          <a:p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পাঠঃ পদ্য (জন্মভূমি)</a:t>
            </a:r>
          </a:p>
          <a:p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সময়;৫০ মিনিট</a:t>
            </a:r>
          </a:p>
          <a:p>
            <a:r>
              <a:rPr lang="en-US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তাং 17/11/১9</a:t>
            </a:r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76759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 দুইটি দেখে তোমাদের কি ধারণা হচ্ছে?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48891" y="457200"/>
            <a:ext cx="3124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ছবিগুলি দেখ</a:t>
            </a:r>
            <a:endParaRPr lang="en-US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1454727"/>
            <a:ext cx="3663778" cy="2667001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5" name="Picture 4" descr="KHAGRACHARI 209_fh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991" y="1454727"/>
            <a:ext cx="3775137" cy="2583873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87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441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</a:p>
          <a:p>
            <a:pPr marL="0" lvl="2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রবীন্দ্রনাথ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ঠাকুর।</a:t>
            </a:r>
          </a:p>
          <a:p>
            <a:endParaRPr lang="en-US" sz="66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 rot="10800000" flipV="1">
            <a:off x="457200" y="2299855"/>
            <a:ext cx="8229600" cy="40385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  <a:p>
            <a:pPr algn="l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কবিতাটি শুদ্ধ ভাবে পড়তে পারবে।</a:t>
            </a:r>
          </a:p>
          <a:p>
            <a:pPr algn="l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কবিতাটির মূল বক্তব্য বলতে পারবে।</a:t>
            </a:r>
          </a:p>
          <a:p>
            <a:pPr algn="l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 বস্তুর ভিতরের ছোট ছোট প্রশ্নের উত্তর দিতে পারবে।</a:t>
            </a:r>
          </a:p>
          <a:p>
            <a:pPr algn="l"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নিজ দেশের সৌন্দয্য বর্ননা করতে পারবে।</a:t>
            </a:r>
            <a:endParaRPr lang="en-US" sz="4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381000"/>
            <a:ext cx="2108200" cy="990600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_140_5001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9325"/>
            <a:ext cx="4343400" cy="3133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2743200" y="450072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ছবিটি কার?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855249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3" descr="image_140_5001.gi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599" y="2667000"/>
            <a:ext cx="1934411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4846785" y="1444601"/>
            <a:ext cx="1068585" cy="1068585"/>
            <a:chOff x="2513707" y="2243"/>
            <a:chExt cx="1068585" cy="1068585"/>
          </a:xfrm>
        </p:grpSpPr>
        <p:sp>
          <p:nvSpPr>
            <p:cNvPr id="5" name="Oval 4"/>
            <p:cNvSpPr/>
            <p:nvPr/>
          </p:nvSpPr>
          <p:spPr>
            <a:xfrm>
              <a:off x="2513707" y="2243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670198" y="158734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১৮৬১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52800" y="4495800"/>
            <a:ext cx="1068585" cy="1068585"/>
            <a:chOff x="4009170" y="1497707"/>
            <a:chExt cx="1068585" cy="1068585"/>
          </a:xfrm>
        </p:grpSpPr>
        <p:sp>
          <p:nvSpPr>
            <p:cNvPr id="8" name="Oval 7"/>
            <p:cNvSpPr/>
            <p:nvPr/>
          </p:nvSpPr>
          <p:spPr>
            <a:xfrm>
              <a:off x="4009170" y="1497707"/>
              <a:ext cx="1068585" cy="1068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4165661" y="1654198"/>
              <a:ext cx="755603" cy="755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১৯১৩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5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1243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 কত সালে জন্ম গ্রহন করেন?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কবির উল্লেখযোগ্য গ্রন্থ কোনটি?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কত সালে তিনি নোবেল পুরস্কার পান?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তিনি কত সালে মারা যান?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5029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194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সরব পাঠ</vt:lpstr>
      <vt:lpstr>PowerPoint Presentation</vt:lpstr>
      <vt:lpstr>PowerPoint Presentation</vt:lpstr>
      <vt:lpstr>গগনে কি দেখা যায়?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harun</cp:lastModifiedBy>
  <cp:revision>13</cp:revision>
  <dcterms:created xsi:type="dcterms:W3CDTF">2019-11-17T14:06:16Z</dcterms:created>
  <dcterms:modified xsi:type="dcterms:W3CDTF">2019-11-17T15:44:48Z</dcterms:modified>
</cp:coreProperties>
</file>