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56" r:id="rId5"/>
    <p:sldId id="261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EA3DA-2D1C-4245-98F3-A8D7280EEA3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5F14E-CE3A-4D2D-B4A3-DCA55EC5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98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2AD1A72-CA78-47F3-9833-D0DA8DC5ACCD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0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8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8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9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1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1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4A90-6A2F-4CAA-A0DD-C3065131BDE9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A6C4-4943-4D4E-955B-271CF56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5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971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810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816226" y="1136650"/>
            <a:ext cx="72421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380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altLang="en-US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483226" y="3402013"/>
            <a:ext cx="45751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endParaRPr lang="en-US" altLang="en-US" sz="1380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2413" y="914400"/>
            <a:ext cx="8610601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380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¯^vMZg</a:t>
            </a:r>
          </a:p>
        </p:txBody>
      </p:sp>
    </p:spTree>
    <p:extLst>
      <p:ext uri="{BB962C8B-B14F-4D97-AF65-F5344CB8AC3E}">
        <p14:creationId xmlns:p14="http://schemas.microsoft.com/office/powerpoint/2010/main" val="35554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905000"/>
            <a:ext cx="7315200" cy="4038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gwdRyi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সহকারী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শিক্ষক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  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mZviv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বালিকা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বিদ্যালয়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B›`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yiKvbx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wc‡ivRcyi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err="1" smtClean="0">
                <a:solidFill>
                  <a:srgbClr val="FF0000"/>
                </a:solidFill>
              </a:rPr>
              <a:t>মোবাইল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নং০১৭48923734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mafijur92</a:t>
            </a: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arkisim" pitchFamily="34" charset="-79"/>
              </a:rPr>
              <a:t>@gmail.com</a:t>
            </a:r>
            <a: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-12192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endParaRPr lang="en-US" altLang="en-US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4800"/>
            <a:ext cx="4267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bn-BD" sz="40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6096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শিক্ষক পরিচিতিঃ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38138"/>
            <a:ext cx="16764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40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24600"/>
          </a:xfrm>
        </p:spPr>
        <p:txBody>
          <a:bodyPr/>
          <a:lstStyle/>
          <a:p>
            <a:pPr algn="ctr" eaLnBrk="1" hangingPunct="1"/>
            <a:r>
              <a:rPr lang="en-US" alt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altLang="en-US" sz="6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নৈতিক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নবম-দশম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৫০মিনিট </a:t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তারিখ-২7-০5-১৬ইং</a:t>
            </a:r>
          </a:p>
        </p:txBody>
      </p:sp>
    </p:spTree>
    <p:extLst>
      <p:ext uri="{BB962C8B-B14F-4D97-AF65-F5344CB8AC3E}">
        <p14:creationId xmlns:p14="http://schemas.microsoft.com/office/powerpoint/2010/main" val="286564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2619375" cy="3012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502" y="1122362"/>
            <a:ext cx="4612698" cy="3012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850" y="1122362"/>
            <a:ext cx="1962150" cy="30129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71950"/>
            <a:ext cx="91440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9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705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9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শিরোনাম</a:t>
            </a:r>
            <a:r>
              <a:rPr lang="bn-IN" sz="5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bn-IN" sz="5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bn-IN" sz="5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সালাত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altLang="en-US" sz="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altLang="en-US" sz="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_©xiv...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সালাত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 সালাত ভঙ্গের কারণ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 সালাতের গুরুত্ব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we‡kølb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alt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Title 1"/>
          <p:cNvSpPr>
            <a:spLocks noGrp="1"/>
          </p:cNvSpPr>
          <p:nvPr/>
        </p:nvSpPr>
        <p:spPr bwMode="auto">
          <a:xfrm>
            <a:off x="0" y="58738"/>
            <a:ext cx="12192000" cy="1752600"/>
          </a:xfrm>
          <a:prstGeom prst="rect">
            <a:avLst/>
          </a:prstGeom>
          <a:solidFill>
            <a:srgbClr val="E6B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  <a:latin typeface="SutonnyAMJ" pitchFamily="2" charset="0"/>
                <a:cs typeface="SutonnyAMJ" pitchFamily="2" charset="0"/>
              </a:rPr>
              <a:t>একক কাজ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0" y="1811338"/>
            <a:ext cx="12192000" cy="3962400"/>
          </a:xfrm>
          <a:prstGeom prst="rect">
            <a:avLst/>
          </a:prstGeom>
          <a:solidFill>
            <a:srgbClr val="9BBB59">
              <a:lumMod val="75000"/>
            </a:srgb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4000" dirty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  <a:defRPr/>
            </a:pPr>
            <a:r>
              <a:rPr lang="en-US" sz="4000" dirty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          ১।     </a:t>
            </a:r>
            <a:r>
              <a:rPr lang="bn-IN" sz="40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সালাত</a:t>
            </a:r>
            <a:r>
              <a:rPr lang="en-US" sz="40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কাকে</a:t>
            </a:r>
            <a:r>
              <a:rPr lang="en-US" sz="4000" dirty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4000" dirty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bn-IN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solidFill>
            <a:srgbClr val="D99694"/>
          </a:solidFill>
        </p:spPr>
        <p:txBody>
          <a:bodyPr/>
          <a:lstStyle/>
          <a:p>
            <a:pPr algn="ctr" eaLnBrk="1" hangingPunct="1"/>
            <a:r>
              <a:rPr lang="en-US" altLang="en-US" sz="72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altLang="en-US" sz="72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72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altLang="en-US" sz="72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1524000" y="1676400"/>
            <a:ext cx="9144000" cy="518160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alt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।</a:t>
            </a:r>
            <a:r>
              <a:rPr lang="bn-IN" alt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কী কী কারণে সালাত ভঙ্গ হয়</a:t>
            </a:r>
            <a:r>
              <a:rPr lang="en-US" alt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4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44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646113"/>
            <a:ext cx="10439400" cy="7885113"/>
          </a:xfrm>
          <a:prstGeom prst="rect">
            <a:avLst/>
          </a:prstGeom>
          <a:solidFill>
            <a:srgbClr val="403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828675"/>
            <a:ext cx="11506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6600">
                <a:solidFill>
                  <a:srgbClr val="4BACC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ধন্যবাদ</a:t>
            </a:r>
          </a:p>
          <a:p>
            <a:pPr eaLnBrk="1" hangingPunct="1"/>
            <a:r>
              <a:rPr lang="en-US" altLang="en-US" sz="16600">
                <a:solidFill>
                  <a:srgbClr val="4BACC6"/>
                </a:solidFill>
                <a:latin typeface="SutonnyMJ" pitchFamily="2" charset="0"/>
                <a:cs typeface="SutonnyMJ" pitchFamily="2" charset="0"/>
              </a:rPr>
              <a:t>  Avjøvn nv‡dR</a:t>
            </a:r>
          </a:p>
        </p:txBody>
      </p:sp>
    </p:spTree>
    <p:extLst>
      <p:ext uri="{BB962C8B-B14F-4D97-AF65-F5344CB8AC3E}">
        <p14:creationId xmlns:p14="http://schemas.microsoft.com/office/powerpoint/2010/main" val="253935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Widescreen</PresentationFormat>
  <Paragraphs>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Narkisim</vt:lpstr>
      <vt:lpstr>NikoshBAN</vt:lpstr>
      <vt:lpstr>SutonnyAMJ</vt:lpstr>
      <vt:lpstr>SutonnyMJ</vt:lpstr>
      <vt:lpstr>Times New Roman</vt:lpstr>
      <vt:lpstr>Office Theme</vt:lpstr>
      <vt:lpstr>PowerPoint Presentation</vt:lpstr>
      <vt:lpstr>gwdRyi ingvb সহকারী শিক্ষক          ‡mZviv ¯§„wZ বালিকা gva¨wgK বিদ্যালয় B›`yiKvbx, wc‡ivRcyi মোবাইল নং০১৭48923734 mafijur92@gmail.com </vt:lpstr>
      <vt:lpstr>পাঠ পরিচিতিঃ  ইসলাম I নৈতিক শিক্ষা নবম-দশম সময়- ৫০মিনিট  তারিখ-২7-০5-১৬ইং</vt:lpstr>
      <vt:lpstr>PowerPoint Presentation</vt:lpstr>
      <vt:lpstr>পাঠ শিরোনাম সালাত</vt:lpstr>
      <vt:lpstr>wkLbdj: GB cvV †k‡l wkÿv_©xiv...           1। সালাত wK ej‡Z  cvi‡e|           2। সালাত ভঙ্গের কারণ ej‡Z cvi‡e|           3। সালাতের গুরুত্ব m¤ú‡K© we‡kølb Ki‡Z cvi‡e|  </vt:lpstr>
      <vt:lpstr>PowerPoint Presentation</vt:lpstr>
      <vt:lpstr>জোড়ায়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2019-11-14T01:10:02Z</dcterms:created>
  <dcterms:modified xsi:type="dcterms:W3CDTF">2019-11-14T01:37:29Z</dcterms:modified>
</cp:coreProperties>
</file>