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8B93-1DB4-4E5B-9D51-DA27A9B510EC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4B1D-1EC6-4C2F-B243-F9A2485AF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692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8B93-1DB4-4E5B-9D51-DA27A9B510EC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4B1D-1EC6-4C2F-B243-F9A2485AF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090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8B93-1DB4-4E5B-9D51-DA27A9B510EC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4B1D-1EC6-4C2F-B243-F9A2485AF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896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8B93-1DB4-4E5B-9D51-DA27A9B510EC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4B1D-1EC6-4C2F-B243-F9A2485AF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046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8B93-1DB4-4E5B-9D51-DA27A9B510EC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4B1D-1EC6-4C2F-B243-F9A2485AF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706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8B93-1DB4-4E5B-9D51-DA27A9B510EC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4B1D-1EC6-4C2F-B243-F9A2485AF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44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8B93-1DB4-4E5B-9D51-DA27A9B510EC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4B1D-1EC6-4C2F-B243-F9A2485AF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58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8B93-1DB4-4E5B-9D51-DA27A9B510EC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4B1D-1EC6-4C2F-B243-F9A2485AF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035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8B93-1DB4-4E5B-9D51-DA27A9B510EC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4B1D-1EC6-4C2F-B243-F9A2485AF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8B93-1DB4-4E5B-9D51-DA27A9B510EC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4B1D-1EC6-4C2F-B243-F9A2485AF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9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8B93-1DB4-4E5B-9D51-DA27A9B510EC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4B1D-1EC6-4C2F-B243-F9A2485AF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037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A8B93-1DB4-4E5B-9D51-DA27A9B510EC}" type="datetimeFigureOut">
              <a:rPr lang="en-US" smtClean="0"/>
              <a:t>11/17/2019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44B1D-1EC6-4C2F-B243-F9A2485AF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178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3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5" Type="http://schemas.openxmlformats.org/officeDocument/2006/relationships/image" Target="../media/image22.png"/><Relationship Id="rId4" Type="http://schemas.microsoft.com/office/2007/relationships/hdphoto" Target="../media/hdphoto15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microsoft.com/office/2007/relationships/hdphoto" Target="../media/hdphoto21.wdp"/><Relationship Id="rId18" Type="http://schemas.openxmlformats.org/officeDocument/2006/relationships/image" Target="../media/image33.png"/><Relationship Id="rId26" Type="http://schemas.openxmlformats.org/officeDocument/2006/relationships/image" Target="../media/image37.png"/><Relationship Id="rId3" Type="http://schemas.openxmlformats.org/officeDocument/2006/relationships/image" Target="../media/image25.png"/><Relationship Id="rId21" Type="http://schemas.microsoft.com/office/2007/relationships/hdphoto" Target="../media/hdphoto25.wdp"/><Relationship Id="rId7" Type="http://schemas.microsoft.com/office/2007/relationships/hdphoto" Target="../media/hdphoto17.wdp"/><Relationship Id="rId12" Type="http://schemas.openxmlformats.org/officeDocument/2006/relationships/image" Target="../media/image30.png"/><Relationship Id="rId17" Type="http://schemas.microsoft.com/office/2007/relationships/hdphoto" Target="../media/hdphoto23.wdp"/><Relationship Id="rId25" Type="http://schemas.microsoft.com/office/2007/relationships/hdphoto" Target="../media/hdphoto27.wdp"/><Relationship Id="rId2" Type="http://schemas.openxmlformats.org/officeDocument/2006/relationships/image" Target="../media/image24.jpeg"/><Relationship Id="rId16" Type="http://schemas.openxmlformats.org/officeDocument/2006/relationships/image" Target="../media/image32.png"/><Relationship Id="rId20" Type="http://schemas.openxmlformats.org/officeDocument/2006/relationships/image" Target="../media/image34.png"/><Relationship Id="rId29" Type="http://schemas.microsoft.com/office/2007/relationships/hdphoto" Target="../media/hdphoto29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microsoft.com/office/2007/relationships/hdphoto" Target="../media/hdphoto20.wdp"/><Relationship Id="rId24" Type="http://schemas.openxmlformats.org/officeDocument/2006/relationships/image" Target="../media/image36.png"/><Relationship Id="rId5" Type="http://schemas.openxmlformats.org/officeDocument/2006/relationships/image" Target="../media/image26.jpg"/><Relationship Id="rId15" Type="http://schemas.microsoft.com/office/2007/relationships/hdphoto" Target="../media/hdphoto22.wdp"/><Relationship Id="rId23" Type="http://schemas.microsoft.com/office/2007/relationships/hdphoto" Target="../media/hdphoto26.wdp"/><Relationship Id="rId28" Type="http://schemas.openxmlformats.org/officeDocument/2006/relationships/image" Target="../media/image38.png"/><Relationship Id="rId10" Type="http://schemas.openxmlformats.org/officeDocument/2006/relationships/image" Target="../media/image29.png"/><Relationship Id="rId19" Type="http://schemas.microsoft.com/office/2007/relationships/hdphoto" Target="../media/hdphoto24.wdp"/><Relationship Id="rId4" Type="http://schemas.microsoft.com/office/2007/relationships/hdphoto" Target="../media/hdphoto18.wdp"/><Relationship Id="rId9" Type="http://schemas.microsoft.com/office/2007/relationships/hdphoto" Target="../media/hdphoto19.wdp"/><Relationship Id="rId14" Type="http://schemas.openxmlformats.org/officeDocument/2006/relationships/image" Target="../media/image31.png"/><Relationship Id="rId22" Type="http://schemas.openxmlformats.org/officeDocument/2006/relationships/image" Target="../media/image35.png"/><Relationship Id="rId27" Type="http://schemas.microsoft.com/office/2007/relationships/hdphoto" Target="../media/hdphoto28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8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63" y="1579404"/>
            <a:ext cx="10154653" cy="5015362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5B2AD0BB-E876-4BA2-AAB3-3FC28D40858E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5" name="Rectangle 4"/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Frame 1"/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Plaque 7"/>
            <p:cNvSpPr/>
            <p:nvPr/>
          </p:nvSpPr>
          <p:spPr>
            <a:xfrm>
              <a:off x="263839" y="1579404"/>
              <a:ext cx="11817927" cy="4987652"/>
            </a:xfrm>
            <a:prstGeom prst="plaque">
              <a:avLst/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5" y="279466"/>
            <a:ext cx="11817928" cy="634301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114804" y="360221"/>
            <a:ext cx="3699163" cy="817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Welcome</a:t>
            </a:r>
            <a:endParaRPr lang="en-US" sz="3600" dirty="0"/>
          </a:p>
        </p:txBody>
      </p:sp>
      <p:sp>
        <p:nvSpPr>
          <p:cNvPr id="10" name="Rectangle 9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615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96296E-6 L -0.0638 -0.03704 " pathEditMode="relative" rAng="0" ptsTypes="AA">
                                      <p:cBhvr>
                                        <p:cTn id="1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0" y="-1852"/>
                                    </p:animMotion>
                                    <p:animRot by="15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40DD2AE-F93E-4F5D-B2CD-6A3DE3DAFDE3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B14700E0-6435-4246-8765-0C76DC3D80CA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795FF25E-31A0-4FA8-BC42-2B5F17D9D8E4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xmlns="" id="{78B48DEE-04F1-459E-8488-18B025B4288F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Plaque 5">
              <a:extLst>
                <a:ext uri="{FF2B5EF4-FFF2-40B4-BE49-F238E27FC236}">
                  <a16:creationId xmlns:a16="http://schemas.microsoft.com/office/drawing/2014/main" xmlns="" id="{01D8906C-52F1-4D53-BAA3-33FD398EF3F5}"/>
                </a:ext>
              </a:extLst>
            </p:cNvPr>
            <p:cNvSpPr/>
            <p:nvPr/>
          </p:nvSpPr>
          <p:spPr>
            <a:xfrm>
              <a:off x="250965" y="1579404"/>
              <a:ext cx="11817927" cy="4987652"/>
            </a:xfrm>
            <a:prstGeom prst="plaque">
              <a:avLst/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A079A3C-C7B3-4FB8-9140-740ED5CDA849}"/>
              </a:ext>
            </a:extLst>
          </p:cNvPr>
          <p:cNvSpPr txBox="1"/>
          <p:nvPr/>
        </p:nvSpPr>
        <p:spPr>
          <a:xfrm>
            <a:off x="4250637" y="482379"/>
            <a:ext cx="523791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flowers? </a:t>
            </a:r>
          </a:p>
        </p:txBody>
      </p:sp>
      <p:sp>
        <p:nvSpPr>
          <p:cNvPr id="8" name="Right Arrow 6">
            <a:extLst>
              <a:ext uri="{FF2B5EF4-FFF2-40B4-BE49-F238E27FC236}">
                <a16:creationId xmlns:a16="http://schemas.microsoft.com/office/drawing/2014/main" xmlns="" id="{39CE3B31-8B6E-4B0A-BDB1-3A9316EE72F4}"/>
              </a:ext>
            </a:extLst>
          </p:cNvPr>
          <p:cNvSpPr/>
          <p:nvPr/>
        </p:nvSpPr>
        <p:spPr>
          <a:xfrm rot="5400000">
            <a:off x="4102928" y="5016041"/>
            <a:ext cx="806953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4A882C23-00C4-4DCC-9E61-6A5FD2ADC19A}"/>
              </a:ext>
            </a:extLst>
          </p:cNvPr>
          <p:cNvSpPr/>
          <p:nvPr/>
        </p:nvSpPr>
        <p:spPr>
          <a:xfrm>
            <a:off x="3382999" y="5661834"/>
            <a:ext cx="2197531" cy="905221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eight</a:t>
            </a:r>
          </a:p>
        </p:txBody>
      </p:sp>
      <p:sp>
        <p:nvSpPr>
          <p:cNvPr id="10" name="6-Point Star 10">
            <a:extLst>
              <a:ext uri="{FF2B5EF4-FFF2-40B4-BE49-F238E27FC236}">
                <a16:creationId xmlns:a16="http://schemas.microsoft.com/office/drawing/2014/main" xmlns="" id="{8A9DC5BD-C052-46D1-9CD8-A060EE206F86}"/>
              </a:ext>
            </a:extLst>
          </p:cNvPr>
          <p:cNvSpPr/>
          <p:nvPr/>
        </p:nvSpPr>
        <p:spPr>
          <a:xfrm>
            <a:off x="7454214" y="2103780"/>
            <a:ext cx="1534814" cy="1337969"/>
          </a:xfrm>
          <a:prstGeom prst="star6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9</a:t>
            </a:r>
          </a:p>
        </p:txBody>
      </p:sp>
      <p:sp>
        <p:nvSpPr>
          <p:cNvPr id="11" name="6-Point Star 11">
            <a:extLst>
              <a:ext uri="{FF2B5EF4-FFF2-40B4-BE49-F238E27FC236}">
                <a16:creationId xmlns:a16="http://schemas.microsoft.com/office/drawing/2014/main" xmlns="" id="{134F6048-7E9E-4351-A27B-9BE42677405F}"/>
              </a:ext>
            </a:extLst>
          </p:cNvPr>
          <p:cNvSpPr/>
          <p:nvPr/>
        </p:nvSpPr>
        <p:spPr>
          <a:xfrm>
            <a:off x="7698488" y="3732694"/>
            <a:ext cx="1536951" cy="1322631"/>
          </a:xfrm>
          <a:prstGeom prst="star6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10</a:t>
            </a:r>
          </a:p>
        </p:txBody>
      </p:sp>
      <p:sp>
        <p:nvSpPr>
          <p:cNvPr id="12" name="6-Point Star 12">
            <a:extLst>
              <a:ext uri="{FF2B5EF4-FFF2-40B4-BE49-F238E27FC236}">
                <a16:creationId xmlns:a16="http://schemas.microsoft.com/office/drawing/2014/main" xmlns="" id="{F31341A0-8020-41F6-99D1-2DD5CA1F8AF0}"/>
              </a:ext>
            </a:extLst>
          </p:cNvPr>
          <p:cNvSpPr/>
          <p:nvPr/>
        </p:nvSpPr>
        <p:spPr>
          <a:xfrm>
            <a:off x="8825814" y="2840381"/>
            <a:ext cx="1506906" cy="1352796"/>
          </a:xfrm>
          <a:prstGeom prst="star6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8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BEB88BDE-37D0-4A3C-94AC-696CD7199399}"/>
              </a:ext>
            </a:extLst>
          </p:cNvPr>
          <p:cNvGrpSpPr/>
          <p:nvPr/>
        </p:nvGrpSpPr>
        <p:grpSpPr>
          <a:xfrm>
            <a:off x="2374639" y="2080587"/>
            <a:ext cx="4463486" cy="2774293"/>
            <a:chOff x="148270" y="1020413"/>
            <a:chExt cx="4846596" cy="325273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C0D86922-B878-4C0F-BF85-128DE521B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266" r="100000">
                          <a14:foregroundMark x1="59916" y1="25316" x2="59916" y2="25316"/>
                          <a14:foregroundMark x1="62658" y1="24473" x2="62658" y2="24473"/>
                          <a14:foregroundMark x1="60338" y1="24051" x2="60338" y2="24051"/>
                          <a14:foregroundMark x1="61603" y1="26371" x2="61603" y2="2637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5011">
              <a:off x="1970445" y="1159563"/>
              <a:ext cx="3024421" cy="311358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916304FB-D69D-4529-94AE-8C2080E346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266" r="100000">
                          <a14:foregroundMark x1="59916" y1="25316" x2="59916" y2="25316"/>
                          <a14:foregroundMark x1="62658" y1="24473" x2="62658" y2="24473"/>
                          <a14:foregroundMark x1="60338" y1="24051" x2="60338" y2="24051"/>
                          <a14:foregroundMark x1="61603" y1="26371" x2="61603" y2="2637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71193">
              <a:off x="148270" y="1020413"/>
              <a:ext cx="3024421" cy="3024421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46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60000" fill="hold" nodeType="afterEffect" p14:presetBounceEnd="6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3" presetClass="exit" presetSubtype="3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" dur="200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200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23" presetClass="exit" presetSubtype="3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6" dur="20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20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28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9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0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31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" presetID="3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Scale>
                                          <p:cBhvr>
                                            <p:cTn id="33" dur="1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80000" y="100000"/>
                                        </p:animScale>
                                        <p:anim by="(#ppt_w*0.10)" calcmode="lin" valueType="num">
                                          <p:cBhvr>
                                            <p:cTn id="34" dur="1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by="(-#ppt_w*0.10)" calcmode="lin" valueType="num">
                                          <p:cBhvr>
                                            <p:cTn id="35" dur="1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-480000">
                                          <p:cBhvr>
                                            <p:cTn id="36" dur="1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9" grpId="0" animBg="1"/>
          <p:bldP spid="9" grpId="1" animBg="1"/>
          <p:bldP spid="10" grpId="0" animBg="1"/>
          <p:bldP spid="11" grpId="0" animBg="1"/>
          <p:bldP spid="1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60000" fill="hold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3" presetClass="exit" presetSubtype="3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" dur="200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200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23" presetClass="exit" presetSubtype="3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6" dur="20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20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3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28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9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0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31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" presetID="3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Scale>
                                          <p:cBhvr>
                                            <p:cTn id="33" dur="1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</p:cBhvr>
                                          <p:to x="80000" y="100000"/>
                                        </p:animScale>
                                        <p:anim by="(#ppt_w*0.10)" calcmode="lin" valueType="num">
                                          <p:cBhvr>
                                            <p:cTn id="34" dur="1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by="(-#ppt_w*0.10)" calcmode="lin" valueType="num">
                                          <p:cBhvr>
                                            <p:cTn id="35" dur="1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-480000">
                                          <p:cBhvr>
                                            <p:cTn id="36" dur="1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9" grpId="0" animBg="1"/>
          <p:bldP spid="9" grpId="1" animBg="1"/>
          <p:bldP spid="10" grpId="0" animBg="1"/>
          <p:bldP spid="11" grpId="0" animBg="1"/>
          <p:bldP spid="12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532073E-C4B7-48EB-A846-BC97AB3DFBE6}"/>
              </a:ext>
            </a:extLst>
          </p:cNvPr>
          <p:cNvGrpSpPr/>
          <p:nvPr/>
        </p:nvGrpSpPr>
        <p:grpSpPr>
          <a:xfrm>
            <a:off x="-1" y="13064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BCE28EEF-12B2-4D10-966E-F0F4C29FE306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CE5C2B87-9294-42A4-8A23-A1FCAE523BEE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xmlns="" id="{7016937F-CEB4-43B5-8DA8-2D353F589C69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Plaque 5">
              <a:extLst>
                <a:ext uri="{FF2B5EF4-FFF2-40B4-BE49-F238E27FC236}">
                  <a16:creationId xmlns:a16="http://schemas.microsoft.com/office/drawing/2014/main" xmlns="" id="{0047D030-F326-4703-BD77-B9CF79952EF6}"/>
                </a:ext>
              </a:extLst>
            </p:cNvPr>
            <p:cNvSpPr/>
            <p:nvPr/>
          </p:nvSpPr>
          <p:spPr>
            <a:xfrm>
              <a:off x="250965" y="1579404"/>
              <a:ext cx="11817927" cy="4987652"/>
            </a:xfrm>
            <a:prstGeom prst="plaque">
              <a:avLst/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968940" y="402052"/>
            <a:ext cx="4476456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mangos? </a:t>
            </a:r>
          </a:p>
        </p:txBody>
      </p:sp>
      <p:sp>
        <p:nvSpPr>
          <p:cNvPr id="8" name="Right Arrow 7"/>
          <p:cNvSpPr/>
          <p:nvPr/>
        </p:nvSpPr>
        <p:spPr>
          <a:xfrm rot="5400000">
            <a:off x="3661253" y="5145416"/>
            <a:ext cx="806953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056715" y="5839104"/>
            <a:ext cx="1929714" cy="643449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nine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6-Point Star 9"/>
          <p:cNvSpPr/>
          <p:nvPr/>
        </p:nvSpPr>
        <p:spPr>
          <a:xfrm>
            <a:off x="7804261" y="2214161"/>
            <a:ext cx="1371600" cy="1219200"/>
          </a:xfrm>
          <a:prstGeom prst="star6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10</a:t>
            </a:r>
            <a:endParaRPr lang="en-US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11" name="6-Point Star 10"/>
          <p:cNvSpPr/>
          <p:nvPr/>
        </p:nvSpPr>
        <p:spPr>
          <a:xfrm>
            <a:off x="8048536" y="3843075"/>
            <a:ext cx="1371600" cy="1219200"/>
          </a:xfrm>
          <a:prstGeom prst="star6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8</a:t>
            </a:r>
          </a:p>
        </p:txBody>
      </p:sp>
      <p:sp>
        <p:nvSpPr>
          <p:cNvPr id="12" name="6-Point Star 11"/>
          <p:cNvSpPr/>
          <p:nvPr/>
        </p:nvSpPr>
        <p:spPr>
          <a:xfrm>
            <a:off x="9175861" y="2950761"/>
            <a:ext cx="1371600" cy="1219200"/>
          </a:xfrm>
          <a:prstGeom prst="star6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9</a:t>
            </a:r>
          </a:p>
        </p:txBody>
      </p:sp>
      <p:pic>
        <p:nvPicPr>
          <p:cNvPr id="13" name="Picture 12" descr="erd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86609" y="1633451"/>
            <a:ext cx="5477132" cy="3355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727" y="3407235"/>
            <a:ext cx="746796" cy="53526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226" y="3464266"/>
            <a:ext cx="746796" cy="53526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596" y="3690188"/>
            <a:ext cx="746796" cy="5352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748" y="2263469"/>
            <a:ext cx="746796" cy="53526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406" y="3761205"/>
            <a:ext cx="746796" cy="5352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005" y="2745570"/>
            <a:ext cx="746796" cy="53526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106" y="2887309"/>
            <a:ext cx="746796" cy="53526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736" y="4048730"/>
            <a:ext cx="746796" cy="5352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804" y="3756992"/>
            <a:ext cx="746796" cy="535267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532073E-C4B7-48EB-A846-BC97AB3DFBE6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BCE28EEF-12B2-4D10-966E-F0F4C29FE306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CE5C2B87-9294-42A4-8A23-A1FCAE523BEE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xmlns="" id="{7016937F-CEB4-43B5-8DA8-2D353F589C69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Plaque 5">
              <a:extLst>
                <a:ext uri="{FF2B5EF4-FFF2-40B4-BE49-F238E27FC236}">
                  <a16:creationId xmlns:a16="http://schemas.microsoft.com/office/drawing/2014/main" xmlns="" id="{0047D030-F326-4703-BD77-B9CF79952EF6}"/>
                </a:ext>
              </a:extLst>
            </p:cNvPr>
            <p:cNvSpPr/>
            <p:nvPr/>
          </p:nvSpPr>
          <p:spPr>
            <a:xfrm>
              <a:off x="250965" y="1592467"/>
              <a:ext cx="11817927" cy="4987652"/>
            </a:xfrm>
            <a:prstGeom prst="plaque">
              <a:avLst/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910150" y="490415"/>
            <a:ext cx="5077098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children?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ight Arrow 7"/>
          <p:cNvSpPr/>
          <p:nvPr/>
        </p:nvSpPr>
        <p:spPr>
          <a:xfrm rot="5400000">
            <a:off x="3831071" y="4637610"/>
            <a:ext cx="806953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383656" y="5620068"/>
            <a:ext cx="1782862" cy="622439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ten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6-Point Star 9"/>
          <p:cNvSpPr/>
          <p:nvPr/>
        </p:nvSpPr>
        <p:spPr>
          <a:xfrm>
            <a:off x="8420393" y="2011685"/>
            <a:ext cx="1507384" cy="1436914"/>
          </a:xfrm>
          <a:prstGeom prst="star6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9</a:t>
            </a:r>
          </a:p>
        </p:txBody>
      </p:sp>
      <p:sp>
        <p:nvSpPr>
          <p:cNvPr id="11" name="6-Point Star 10"/>
          <p:cNvSpPr/>
          <p:nvPr/>
        </p:nvSpPr>
        <p:spPr>
          <a:xfrm>
            <a:off x="8416471" y="3905799"/>
            <a:ext cx="1532672" cy="1419742"/>
          </a:xfrm>
          <a:prstGeom prst="star6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8</a:t>
            </a:r>
          </a:p>
        </p:txBody>
      </p:sp>
      <p:sp>
        <p:nvSpPr>
          <p:cNvPr id="12" name="6-Point Star 11"/>
          <p:cNvSpPr/>
          <p:nvPr/>
        </p:nvSpPr>
        <p:spPr>
          <a:xfrm>
            <a:off x="9661361" y="2924631"/>
            <a:ext cx="1508496" cy="1399178"/>
          </a:xfrm>
          <a:prstGeom prst="star6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10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13956" y="1498750"/>
            <a:ext cx="7119258" cy="2996933"/>
            <a:chOff x="296083" y="1080737"/>
            <a:chExt cx="7719357" cy="299693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831" b="97288" l="706" r="9905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6606" y="1098156"/>
              <a:ext cx="4148834" cy="297951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831" b="97288" l="706" r="9905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083" y="1080737"/>
              <a:ext cx="4148834" cy="2979514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734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54AED5DD-12E1-41F2-9CF2-42DE6F8EF2D3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804DC836-DC90-4BD9-8D67-3F3E155EEDBE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0A04428B-7FAB-4E19-B8B7-7AA0396CD224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xmlns="" id="{E37C10A0-C9C6-47D2-A8B4-C821434A8741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Plaque 5">
              <a:extLst>
                <a:ext uri="{FF2B5EF4-FFF2-40B4-BE49-F238E27FC236}">
                  <a16:creationId xmlns:a16="http://schemas.microsoft.com/office/drawing/2014/main" xmlns="" id="{F0FD3A7B-EF9E-4258-B4F1-B97170F0D643}"/>
                </a:ext>
              </a:extLst>
            </p:cNvPr>
            <p:cNvSpPr/>
            <p:nvPr/>
          </p:nvSpPr>
          <p:spPr>
            <a:xfrm>
              <a:off x="237902" y="1579404"/>
              <a:ext cx="11817927" cy="4987652"/>
            </a:xfrm>
            <a:prstGeom prst="plaque">
              <a:avLst/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031677" y="491839"/>
            <a:ext cx="4265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Look, listen and say: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930701" y="2121211"/>
            <a:ext cx="503" cy="3863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9586862" y="2125218"/>
            <a:ext cx="30596" cy="38894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26498" y="2744835"/>
            <a:ext cx="10421942" cy="625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34164" y="3844406"/>
            <a:ext cx="10457109" cy="226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941379" y="4835544"/>
            <a:ext cx="10449894" cy="63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26498" y="5973065"/>
            <a:ext cx="10464775" cy="41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146688" y="2221614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E848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Picture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695" y="2200399"/>
            <a:ext cx="2199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E848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Figure</a:t>
            </a:r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93873" y="2216734"/>
            <a:ext cx="2438400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E848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Word</a:t>
            </a:r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823" y="2899730"/>
            <a:ext cx="822960" cy="82296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815108" y="2891233"/>
            <a:ext cx="198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48106" y="2807345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eight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31" y="4999755"/>
            <a:ext cx="1312510" cy="96183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971018" y="4004547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535934" y="3894849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nine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4" b="89535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6155" y="3894445"/>
            <a:ext cx="991084" cy="85687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885829" y="5088996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10</a:t>
            </a:r>
            <a:endParaRPr lang="en-US" sz="4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293266" y="5077877"/>
            <a:ext cx="243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ten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1348440" y="2125408"/>
            <a:ext cx="42833" cy="3891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914471" y="2121211"/>
            <a:ext cx="10433969" cy="5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43" y="2899645"/>
            <a:ext cx="822960" cy="82296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187" y="2899806"/>
            <a:ext cx="822960" cy="82296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606" y="2907822"/>
            <a:ext cx="822960" cy="82296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635" y="2919958"/>
            <a:ext cx="822960" cy="822960"/>
          </a:xfrm>
          <a:prstGeom prst="rect">
            <a:avLst/>
          </a:prstGeom>
        </p:spPr>
      </p:pic>
      <p:cxnSp>
        <p:nvCxnSpPr>
          <p:cNvPr id="32" name="Straight Connector 31"/>
          <p:cNvCxnSpPr/>
          <p:nvPr/>
        </p:nvCxnSpPr>
        <p:spPr>
          <a:xfrm flipH="1">
            <a:off x="8020794" y="2121211"/>
            <a:ext cx="3326" cy="3882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4" b="89535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4901" y="3901162"/>
            <a:ext cx="991084" cy="85687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4" b="89535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63668" y="3909178"/>
            <a:ext cx="991084" cy="85687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4" b="89535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06118" y="3908068"/>
            <a:ext cx="991084" cy="85687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4" b="89535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28570" y="3909177"/>
            <a:ext cx="991084" cy="85687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4" b="89535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14906" y="3906245"/>
            <a:ext cx="991084" cy="85687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765" y="5024964"/>
            <a:ext cx="1352020" cy="99079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477" y="5020535"/>
            <a:ext cx="1322254" cy="96897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410" y="4998612"/>
            <a:ext cx="1322254" cy="9689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310" y="5039434"/>
            <a:ext cx="1322254" cy="9689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614" y="5017181"/>
            <a:ext cx="1322254" cy="9689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067" y="5016446"/>
            <a:ext cx="1322254" cy="9689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53" y="2876413"/>
            <a:ext cx="822960" cy="82296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599" y="2872059"/>
            <a:ext cx="822960" cy="82296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650" y="2867704"/>
            <a:ext cx="822960" cy="82296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4" b="89535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52898" y="3888826"/>
            <a:ext cx="991084" cy="85687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4" b="89535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63842" y="3897535"/>
            <a:ext cx="991084" cy="85687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4" b="89535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69385" y="3867057"/>
            <a:ext cx="991084" cy="856874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894" y="5027530"/>
            <a:ext cx="1322254" cy="96897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307" y="5002391"/>
            <a:ext cx="1322254" cy="968979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89583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972" y="5011102"/>
            <a:ext cx="1322254" cy="968979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9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7" dur="2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" presetClass="entr" presetSubtype="8" accel="20000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59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60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8" accel="20000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63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64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8" accel="20000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6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6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8" accel="20000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72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8" accel="20000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7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8" accel="20000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9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0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8" accel="20000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83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4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8" accel="20000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87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8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9" fill="hold">
                          <p:stCondLst>
                            <p:cond delay="indefinite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5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9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4" fill="hold">
                          <p:stCondLst>
                            <p:cond delay="indefinite"/>
                          </p:stCondLst>
                          <p:childTnLst>
                            <p:par>
                              <p:cTn id="9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6" presetID="17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8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0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2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3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0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1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4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8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9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0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2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6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7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8" fill="hold">
                          <p:stCondLst>
                            <p:cond delay="indefinite"/>
                          </p:stCondLst>
                          <p:childTnLst>
                            <p:par>
                              <p:cTn id="1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0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42" dur="2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3" fill="hold">
                          <p:stCondLst>
                            <p:cond delay="indefinite"/>
                          </p:stCondLst>
                          <p:childTnLst>
                            <p:par>
                              <p:cTn id="1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5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14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8" fill="hold">
                          <p:stCondLst>
                            <p:cond delay="indefinite"/>
                          </p:stCondLst>
                          <p:childTnLst>
                            <p:par>
                              <p:cTn id="1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0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2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3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6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0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1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4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5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6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8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9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0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2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3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0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1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4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5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6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8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9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0" fill="hold">
                          <p:stCondLst>
                            <p:cond delay="indefinite"/>
                          </p:stCondLst>
                          <p:childTnLst>
                            <p:par>
                              <p:cTn id="1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2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4" dur="1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5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6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7" fill="hold">
                          <p:stCondLst>
                            <p:cond delay="indefinite"/>
                          </p:stCondLst>
                          <p:childTnLst>
                            <p:par>
                              <p:cTn id="19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9" presetID="3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1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2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3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4" dur="1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14" grpId="0"/>
          <p:bldP spid="15" grpId="0"/>
          <p:bldP spid="16" grpId="0"/>
          <p:bldP spid="18" grpId="0"/>
          <p:bldP spid="19" grpId="0"/>
          <p:bldP spid="21" grpId="0"/>
          <p:bldP spid="22" grpId="0"/>
          <p:bldP spid="24" grpId="0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7" dur="2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" presetClass="entr" presetSubtype="8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9" fill="hold">
                          <p:stCondLst>
                            <p:cond delay="indefinite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5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9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4" fill="hold">
                          <p:stCondLst>
                            <p:cond delay="indefinite"/>
                          </p:stCondLst>
                          <p:childTnLst>
                            <p:par>
                              <p:cTn id="9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6" presetID="17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8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0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2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3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0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1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4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8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9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0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2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6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7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8" fill="hold">
                          <p:stCondLst>
                            <p:cond delay="indefinite"/>
                          </p:stCondLst>
                          <p:childTnLst>
                            <p:par>
                              <p:cTn id="1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0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42" dur="2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3" fill="hold">
                          <p:stCondLst>
                            <p:cond delay="indefinite"/>
                          </p:stCondLst>
                          <p:childTnLst>
                            <p:par>
                              <p:cTn id="1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5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14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8" fill="hold">
                          <p:stCondLst>
                            <p:cond delay="indefinite"/>
                          </p:stCondLst>
                          <p:childTnLst>
                            <p:par>
                              <p:cTn id="1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0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2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3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6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0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1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4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5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6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8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9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0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2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3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0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1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4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5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6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8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9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0" fill="hold">
                          <p:stCondLst>
                            <p:cond delay="indefinite"/>
                          </p:stCondLst>
                          <p:childTnLst>
                            <p:par>
                              <p:cTn id="1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2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4" dur="1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5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6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7" fill="hold">
                          <p:stCondLst>
                            <p:cond delay="indefinite"/>
                          </p:stCondLst>
                          <p:childTnLst>
                            <p:par>
                              <p:cTn id="19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9" presetID="3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1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2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3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4" dur="1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14" grpId="0"/>
          <p:bldP spid="15" grpId="0"/>
          <p:bldP spid="16" grpId="0"/>
          <p:bldP spid="18" grpId="0"/>
          <p:bldP spid="19" grpId="0"/>
          <p:bldP spid="21" grpId="0"/>
          <p:bldP spid="22" grpId="0"/>
          <p:bldP spid="24" grpId="0"/>
          <p:bldP spid="25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A1238EA-2CB4-463B-9EC7-9B58B78666DB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4BF43B10-65D7-4F5B-AE92-E61EEFF2DC1B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A37C8B4-7463-4D0C-9000-E374AD1820F6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xmlns="" id="{D36DAD7F-66FA-4D5A-8DB1-DDD3274DE1DF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Plaque 5">
              <a:extLst>
                <a:ext uri="{FF2B5EF4-FFF2-40B4-BE49-F238E27FC236}">
                  <a16:creationId xmlns:a16="http://schemas.microsoft.com/office/drawing/2014/main" xmlns="" id="{1A08BF8C-60E7-4DEC-B3C1-23F4A58D4D0B}"/>
                </a:ext>
              </a:extLst>
            </p:cNvPr>
            <p:cNvSpPr/>
            <p:nvPr/>
          </p:nvSpPr>
          <p:spPr>
            <a:xfrm>
              <a:off x="250197" y="1579404"/>
              <a:ext cx="11817927" cy="4987652"/>
            </a:xfrm>
            <a:prstGeom prst="plaque">
              <a:avLst/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1EDC257-53AE-4AC3-A887-4E3639DB83E1}"/>
              </a:ext>
            </a:extLst>
          </p:cNvPr>
          <p:cNvSpPr/>
          <p:nvPr/>
        </p:nvSpPr>
        <p:spPr>
          <a:xfrm>
            <a:off x="4468367" y="3085867"/>
            <a:ext cx="1534158" cy="1902468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r>
              <a:rPr lang="en-US" sz="9600" b="1" dirty="0">
                <a:ln w="3175">
                  <a:noFill/>
                  <a:prstDash val="sysDash"/>
                </a:ln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811C35B-1DAA-4159-8F87-48C3273DC8A3}"/>
              </a:ext>
            </a:extLst>
          </p:cNvPr>
          <p:cNvSpPr/>
          <p:nvPr/>
        </p:nvSpPr>
        <p:spPr>
          <a:xfrm>
            <a:off x="2158433" y="3095142"/>
            <a:ext cx="1631696" cy="1902468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endParaRPr lang="en-US" sz="5400" b="1" dirty="0">
              <a:ln w="3175">
                <a:noFill/>
                <a:prstDash val="sysDash"/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23F4E7D-77F0-4A90-93FC-3C131A049DD1}"/>
              </a:ext>
            </a:extLst>
          </p:cNvPr>
          <p:cNvSpPr/>
          <p:nvPr/>
        </p:nvSpPr>
        <p:spPr>
          <a:xfrm>
            <a:off x="485471" y="3095391"/>
            <a:ext cx="1534158" cy="1902468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r>
              <a:rPr lang="en-US" sz="9600" b="1" dirty="0">
                <a:ln w="3175">
                  <a:noFill/>
                  <a:prstDash val="sysDash"/>
                </a:ln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7C0194A-F0D5-40EC-BFC7-36BFD4BA9A4A}"/>
              </a:ext>
            </a:extLst>
          </p:cNvPr>
          <p:cNvSpPr/>
          <p:nvPr/>
        </p:nvSpPr>
        <p:spPr>
          <a:xfrm>
            <a:off x="8504593" y="3081103"/>
            <a:ext cx="1534158" cy="1902468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r>
              <a:rPr lang="en-US" sz="9600" b="1" dirty="0" smtClean="0">
                <a:ln w="3175">
                  <a:noFill/>
                  <a:prstDash val="sysDash"/>
                </a:ln>
                <a:solidFill>
                  <a:schemeClr val="tx1"/>
                </a:solidFill>
              </a:rPr>
              <a:t>10</a:t>
            </a:r>
            <a:endParaRPr lang="en-US" sz="9600" b="1" dirty="0">
              <a:ln w="3175">
                <a:noFill/>
                <a:prstDash val="sysDash"/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FEB186B-FDAD-45B6-AE03-0A77C1ECE7DF}"/>
              </a:ext>
            </a:extLst>
          </p:cNvPr>
          <p:cNvSpPr/>
          <p:nvPr/>
        </p:nvSpPr>
        <p:spPr>
          <a:xfrm>
            <a:off x="6137113" y="3085867"/>
            <a:ext cx="1647567" cy="1902468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endParaRPr lang="en-US" sz="5400" b="1" dirty="0">
              <a:ln w="3175">
                <a:noFill/>
                <a:prstDash val="sysDash"/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838EF4A-1277-41C9-B097-972D5D7D98EB}"/>
              </a:ext>
            </a:extLst>
          </p:cNvPr>
          <p:cNvSpPr/>
          <p:nvPr/>
        </p:nvSpPr>
        <p:spPr>
          <a:xfrm>
            <a:off x="10181186" y="3084394"/>
            <a:ext cx="1679131" cy="1902468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endParaRPr lang="en-US" sz="4800" b="1" dirty="0">
              <a:ln w="3175">
                <a:noFill/>
                <a:prstDash val="sysDash"/>
              </a:ln>
              <a:solidFill>
                <a:schemeClr val="tx1"/>
              </a:solidFill>
            </a:endParaRPr>
          </a:p>
        </p:txBody>
      </p:sp>
      <p:sp>
        <p:nvSpPr>
          <p:cNvPr id="13" name="Round Diagonal Corner Rectangle 11">
            <a:extLst>
              <a:ext uri="{FF2B5EF4-FFF2-40B4-BE49-F238E27FC236}">
                <a16:creationId xmlns:a16="http://schemas.microsoft.com/office/drawing/2014/main" xmlns="" id="{D12581FA-67FC-4839-98EF-F863FBC99956}"/>
              </a:ext>
            </a:extLst>
          </p:cNvPr>
          <p:cNvSpPr/>
          <p:nvPr/>
        </p:nvSpPr>
        <p:spPr>
          <a:xfrm flipH="1">
            <a:off x="4066788" y="390213"/>
            <a:ext cx="3786226" cy="657225"/>
          </a:xfrm>
          <a:prstGeom prst="round2Diag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Say, trace and write.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F089A339-3F83-4105-81D0-5CD6A3E07C45}"/>
              </a:ext>
            </a:extLst>
          </p:cNvPr>
          <p:cNvSpPr/>
          <p:nvPr/>
        </p:nvSpPr>
        <p:spPr>
          <a:xfrm>
            <a:off x="-4201663" y="4574880"/>
            <a:ext cx="1733812" cy="2056536"/>
          </a:xfrm>
          <a:prstGeom prst="rect">
            <a:avLst/>
          </a:prstGeom>
          <a:noFill/>
          <a:ln w="57150">
            <a:noFill/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r>
              <a:rPr lang="en-US" sz="5400" b="1" dirty="0" smtClean="0">
                <a:ln w="3175">
                  <a:noFill/>
                  <a:prstDash val="sysDash"/>
                </a:ln>
                <a:solidFill>
                  <a:schemeClr val="tx1"/>
                </a:solidFill>
              </a:rPr>
              <a:t>eight</a:t>
            </a:r>
            <a:endParaRPr lang="en-US" sz="5400" b="1" dirty="0">
              <a:ln w="3175">
                <a:noFill/>
                <a:prstDash val="sysDash"/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4AACEE7C-5746-4149-8108-F21B8C95F078}"/>
              </a:ext>
            </a:extLst>
          </p:cNvPr>
          <p:cNvSpPr/>
          <p:nvPr/>
        </p:nvSpPr>
        <p:spPr>
          <a:xfrm>
            <a:off x="4255541" y="-2540544"/>
            <a:ext cx="1733812" cy="2056536"/>
          </a:xfrm>
          <a:prstGeom prst="rect">
            <a:avLst/>
          </a:prstGeom>
          <a:noFill/>
          <a:ln w="57150">
            <a:noFill/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r>
              <a:rPr lang="en-US" sz="5400" b="1" dirty="0" smtClean="0">
                <a:ln w="3175">
                  <a:noFill/>
                  <a:prstDash val="sysDash"/>
                </a:ln>
                <a:solidFill>
                  <a:schemeClr val="tx1"/>
                </a:solidFill>
              </a:rPr>
              <a:t>nine</a:t>
            </a:r>
            <a:endParaRPr lang="en-US" sz="5400" b="1" dirty="0">
              <a:ln w="3175">
                <a:noFill/>
                <a:prstDash val="sysDash"/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859944F-1E6D-4F8B-A276-03064B28CEB7}"/>
              </a:ext>
            </a:extLst>
          </p:cNvPr>
          <p:cNvSpPr/>
          <p:nvPr/>
        </p:nvSpPr>
        <p:spPr>
          <a:xfrm>
            <a:off x="14381451" y="4300531"/>
            <a:ext cx="1947922" cy="2056536"/>
          </a:xfrm>
          <a:prstGeom prst="rect">
            <a:avLst/>
          </a:prstGeom>
          <a:noFill/>
          <a:ln w="57150">
            <a:noFill/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69850" h="38100" prst="cross"/>
            </a:sp3d>
          </a:bodyPr>
          <a:lstStyle/>
          <a:p>
            <a:pPr algn="ctr"/>
            <a:r>
              <a:rPr lang="en-US" sz="5400" b="1" dirty="0" smtClean="0">
                <a:ln w="3175">
                  <a:noFill/>
                  <a:prstDash val="sysDash"/>
                </a:ln>
                <a:solidFill>
                  <a:schemeClr val="tx1"/>
                </a:solidFill>
              </a:rPr>
              <a:t>ten</a:t>
            </a:r>
            <a:endParaRPr lang="en-US" sz="5400" b="1" dirty="0">
              <a:ln w="3175">
                <a:noFill/>
                <a:prstDash val="sysDash"/>
              </a:ln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94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81 -0.23079 L 0.14675 -0.12361 C 0.175 -0.09931 0.21758 -0.08611 0.26211 -0.08611 C 0.31237 -0.08611 0.35313 -0.09931 0.38151 -0.12361 L 0.51732 -0.23079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26" y="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794 0.80926 L -0.40429 0.14514 C -0.36185 -0.00486 -0.29817 -0.08611 -0.23125 -0.08611 C -0.15573 -0.08611 -0.09492 -0.00486 -0.05221 0.14514 L 0.1517 0.80926 " pathEditMode="relative" rAng="0" ptsTypes="AAAAA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82" y="-4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4 -0.18796 L -0.07851 -0.12222 C -0.09908 -0.10717 -0.13008 -0.09884 -0.1625 -0.09884 C -0.19935 -0.09884 -0.22891 -0.10717 -0.24961 -0.12222 L -0.34844 -0.18796 " pathEditMode="relative" rAng="0" ptsTypes="AAAAA">
                                      <p:cBhvr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64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5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25BD5F4-1D0E-4273-83D1-819C6C821FEB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ED854326-4803-4812-83AB-BFE76038D885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44B237A7-50E9-4E57-8B3D-BCAA3B90A628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xmlns="" id="{43BB0DAD-D958-4B7D-8386-B9D32198EA17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Plaque 5">
              <a:extLst>
                <a:ext uri="{FF2B5EF4-FFF2-40B4-BE49-F238E27FC236}">
                  <a16:creationId xmlns:a16="http://schemas.microsoft.com/office/drawing/2014/main" xmlns="" id="{FE70A5BB-8F07-44FD-A55B-28DD32E37416}"/>
                </a:ext>
              </a:extLst>
            </p:cNvPr>
            <p:cNvSpPr/>
            <p:nvPr/>
          </p:nvSpPr>
          <p:spPr>
            <a:xfrm>
              <a:off x="250965" y="1579404"/>
              <a:ext cx="11817927" cy="4987652"/>
            </a:xfrm>
            <a:prstGeom prst="plaque">
              <a:avLst/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3E74DE3-D3C4-4236-9EE9-1E7237701597}"/>
              </a:ext>
            </a:extLst>
          </p:cNvPr>
          <p:cNvSpPr txBox="1"/>
          <p:nvPr/>
        </p:nvSpPr>
        <p:spPr>
          <a:xfrm>
            <a:off x="2730143" y="434040"/>
            <a:ext cx="644244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Match the numbers with words: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BD0F2AA-FC61-4AB9-BBAB-105E6089DD34}"/>
              </a:ext>
            </a:extLst>
          </p:cNvPr>
          <p:cNvSpPr/>
          <p:nvPr/>
        </p:nvSpPr>
        <p:spPr>
          <a:xfrm>
            <a:off x="9177761" y="324594"/>
            <a:ext cx="2834640" cy="79907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>
                <a:gd name="adj" fmla="val 49128"/>
              </a:avLst>
            </a:prstTxWarp>
          </a:bodyPr>
          <a:lstStyle/>
          <a:p>
            <a:pPr algn="ctr"/>
            <a:r>
              <a:rPr lang="en-US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P.W</a:t>
            </a:r>
          </a:p>
          <a:p>
            <a:pPr algn="ctr"/>
            <a:r>
              <a:rPr lang="en-US" sz="2000" dirty="0">
                <a:solidFill>
                  <a:srgbClr val="C00000"/>
                </a:solidFill>
              </a:rPr>
              <a:t>Time: </a:t>
            </a:r>
            <a:r>
              <a:rPr lang="en-US" sz="2000" dirty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5 </a:t>
            </a:r>
            <a:r>
              <a:rPr lang="en-US" sz="2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minutes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 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4839151-6DA0-4BDD-9264-0EE4676A7E28}"/>
              </a:ext>
            </a:extLst>
          </p:cNvPr>
          <p:cNvSpPr txBox="1"/>
          <p:nvPr/>
        </p:nvSpPr>
        <p:spPr>
          <a:xfrm>
            <a:off x="2971800" y="137160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                      </a:t>
            </a:r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xmlns="" id="{3EA5D071-8073-4F99-B924-EC8554B64DF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845560" y="2439290"/>
          <a:ext cx="6796674" cy="331996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398337">
                  <a:extLst>
                    <a:ext uri="{9D8B030D-6E8A-4147-A177-3AD203B41FA5}">
                      <a16:colId xmlns:a16="http://schemas.microsoft.com/office/drawing/2014/main" xmlns="" val="3656155909"/>
                    </a:ext>
                  </a:extLst>
                </a:gridCol>
                <a:gridCol w="3398337">
                  <a:extLst>
                    <a:ext uri="{9D8B030D-6E8A-4147-A177-3AD203B41FA5}">
                      <a16:colId xmlns:a16="http://schemas.microsoft.com/office/drawing/2014/main" xmlns="" val="948665328"/>
                    </a:ext>
                  </a:extLst>
                </a:gridCol>
              </a:tblGrid>
              <a:tr h="8299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6769919"/>
                  </a:ext>
                </a:extLst>
              </a:tr>
              <a:tr h="82999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89221407"/>
                  </a:ext>
                </a:extLst>
              </a:tr>
              <a:tr h="82999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8300960"/>
                  </a:ext>
                </a:extLst>
              </a:tr>
              <a:tr h="82999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64340926"/>
                  </a:ext>
                </a:extLst>
              </a:tr>
            </a:tbl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720926D-631E-48AF-94AA-EC94EAAC05B7}"/>
              </a:ext>
            </a:extLst>
          </p:cNvPr>
          <p:cNvSpPr txBox="1"/>
          <p:nvPr/>
        </p:nvSpPr>
        <p:spPr>
          <a:xfrm>
            <a:off x="7313638" y="4897610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eight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C6AE4B5-0837-4545-B312-887B6F7A6C63}"/>
              </a:ext>
            </a:extLst>
          </p:cNvPr>
          <p:cNvSpPr txBox="1"/>
          <p:nvPr/>
        </p:nvSpPr>
        <p:spPr>
          <a:xfrm>
            <a:off x="3177648" y="4101162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8F46FCC-5BBC-4636-9BB0-48B3DD790E05}"/>
              </a:ext>
            </a:extLst>
          </p:cNvPr>
          <p:cNvSpPr txBox="1"/>
          <p:nvPr/>
        </p:nvSpPr>
        <p:spPr>
          <a:xfrm>
            <a:off x="7309083" y="4096031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nine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0E704A74-1A8D-4925-B8A5-19E6486BA906}"/>
              </a:ext>
            </a:extLst>
          </p:cNvPr>
          <p:cNvSpPr txBox="1"/>
          <p:nvPr/>
        </p:nvSpPr>
        <p:spPr>
          <a:xfrm>
            <a:off x="3156926" y="4911611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10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8EC046D7-3C9B-4AF9-930E-F371873FC93A}"/>
              </a:ext>
            </a:extLst>
          </p:cNvPr>
          <p:cNvSpPr txBox="1"/>
          <p:nvPr/>
        </p:nvSpPr>
        <p:spPr>
          <a:xfrm>
            <a:off x="3154479" y="3266375"/>
            <a:ext cx="1682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9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xmlns="" id="{1132E940-A845-40F9-9DB2-DF9DEED5A440}"/>
              </a:ext>
            </a:extLst>
          </p:cNvPr>
          <p:cNvCxnSpPr>
            <a:cxnSpLocks/>
          </p:cNvCxnSpPr>
          <p:nvPr/>
        </p:nvCxnSpPr>
        <p:spPr>
          <a:xfrm>
            <a:off x="4301309" y="4615227"/>
            <a:ext cx="3432282" cy="74986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xmlns="" id="{CF1C6911-65C2-478B-B445-6DBBCD48869C}"/>
              </a:ext>
            </a:extLst>
          </p:cNvPr>
          <p:cNvCxnSpPr>
            <a:cxnSpLocks/>
          </p:cNvCxnSpPr>
          <p:nvPr/>
        </p:nvCxnSpPr>
        <p:spPr>
          <a:xfrm flipV="1">
            <a:off x="4472204" y="3835030"/>
            <a:ext cx="3261387" cy="151985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xmlns="" id="{CA2C2A70-557E-4D00-9B4F-D955E61C791D}"/>
              </a:ext>
            </a:extLst>
          </p:cNvPr>
          <p:cNvCxnSpPr>
            <a:cxnSpLocks/>
          </p:cNvCxnSpPr>
          <p:nvPr/>
        </p:nvCxnSpPr>
        <p:spPr>
          <a:xfrm>
            <a:off x="4265308" y="3725538"/>
            <a:ext cx="3400028" cy="88968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7D4B05A9-07B6-4FB6-B1B3-E3331FB785B2}"/>
              </a:ext>
            </a:extLst>
          </p:cNvPr>
          <p:cNvSpPr txBox="1"/>
          <p:nvPr/>
        </p:nvSpPr>
        <p:spPr>
          <a:xfrm>
            <a:off x="7267590" y="3245254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ten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E9766260-9968-4091-8440-1F306B0C92CB}"/>
              </a:ext>
            </a:extLst>
          </p:cNvPr>
          <p:cNvSpPr txBox="1"/>
          <p:nvPr/>
        </p:nvSpPr>
        <p:spPr>
          <a:xfrm>
            <a:off x="2305176" y="1482691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                     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FC9ED13-4637-4C09-950C-3B5DB988272F}"/>
              </a:ext>
            </a:extLst>
          </p:cNvPr>
          <p:cNvSpPr txBox="1"/>
          <p:nvPr/>
        </p:nvSpPr>
        <p:spPr>
          <a:xfrm>
            <a:off x="6995616" y="2547585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Word</a:t>
            </a:r>
            <a:r>
              <a:rPr lang="en-US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AAC36F99-85CC-4174-BD5A-6B96D35FA206}"/>
              </a:ext>
            </a:extLst>
          </p:cNvPr>
          <p:cNvSpPr/>
          <p:nvPr/>
        </p:nvSpPr>
        <p:spPr>
          <a:xfrm>
            <a:off x="3337997" y="2548107"/>
            <a:ext cx="1676399" cy="600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7030A0"/>
                </a:solidFill>
              </a:rPr>
              <a:t>Number</a:t>
            </a:r>
          </a:p>
        </p:txBody>
      </p:sp>
      <p:sp>
        <p:nvSpPr>
          <p:cNvPr id="23" name="Rectangle 22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930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1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44444E-6 L 0.0017 0.12176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6458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48148E-6 L -0.01628 -0.2409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944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6 L 0.01628 0.24098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4" y="12338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81481E-6 L -0.00169 -0.12176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6019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 L 0.75912 0.72407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56" y="36204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61133 0.64051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60" y="32014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0.47318 -0.69514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59" y="-3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31" grpId="0"/>
      <p:bldP spid="31" grpId="1"/>
      <p:bldP spid="32" grpId="0"/>
      <p:bldP spid="32" grpId="1"/>
      <p:bldP spid="33" grpId="0"/>
      <p:bldP spid="34" grpId="0"/>
      <p:bldP spid="35" grpId="0"/>
      <p:bldP spid="35" grpId="1"/>
      <p:bldP spid="39" grpId="0"/>
      <p:bldP spid="3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que 34">
            <a:extLst>
              <a:ext uri="{FF2B5EF4-FFF2-40B4-BE49-F238E27FC236}">
                <a16:creationId xmlns:a16="http://schemas.microsoft.com/office/drawing/2014/main" xmlns="" id="{A4074DE0-F367-425A-B00D-51CD21AE3EB7}"/>
              </a:ext>
            </a:extLst>
          </p:cNvPr>
          <p:cNvSpPr/>
          <p:nvPr/>
        </p:nvSpPr>
        <p:spPr>
          <a:xfrm>
            <a:off x="237902" y="1592467"/>
            <a:ext cx="11817927" cy="4987652"/>
          </a:xfrm>
          <a:prstGeom prst="plaque">
            <a:avLst/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F86AFB2-C038-4045-8561-48960F41970C}"/>
              </a:ext>
            </a:extLst>
          </p:cNvPr>
          <p:cNvSpPr/>
          <p:nvPr/>
        </p:nvSpPr>
        <p:spPr>
          <a:xfrm>
            <a:off x="2227971" y="3245882"/>
            <a:ext cx="7576806" cy="10238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71B6D8B-202B-4561-B12A-ABE44960A999}"/>
              </a:ext>
            </a:extLst>
          </p:cNvPr>
          <p:cNvSpPr txBox="1"/>
          <p:nvPr/>
        </p:nvSpPr>
        <p:spPr>
          <a:xfrm>
            <a:off x="5391898" y="3207855"/>
            <a:ext cx="1295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8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860081" y="3278943"/>
            <a:ext cx="4172827" cy="1049643"/>
            <a:chOff x="3860081" y="4364793"/>
            <a:chExt cx="4172827" cy="104964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9275" l="0" r="950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5049" y="4367515"/>
              <a:ext cx="850503" cy="1027870"/>
            </a:xfrm>
            <a:prstGeom prst="rect">
              <a:avLst/>
            </a:prstGeom>
          </p:spPr>
        </p:pic>
        <p:grpSp>
          <p:nvGrpSpPr>
            <p:cNvPr id="20" name="Group 19"/>
            <p:cNvGrpSpPr/>
            <p:nvPr/>
          </p:nvGrpSpPr>
          <p:grpSpPr>
            <a:xfrm>
              <a:off x="3860081" y="4364793"/>
              <a:ext cx="4172827" cy="1049643"/>
              <a:chOff x="3860081" y="3259893"/>
              <a:chExt cx="4172827" cy="1049643"/>
            </a:xfrm>
          </p:grpSpPr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99275" l="0" r="9505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35743" y="3277313"/>
                <a:ext cx="850503" cy="1027870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99275" l="0" r="9505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39495" y="3272960"/>
                <a:ext cx="850503" cy="1027870"/>
              </a:xfrm>
              <a:prstGeom prst="rect">
                <a:avLst/>
              </a:prstGeom>
            </p:spPr>
          </p:pic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99275" l="0" r="9505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43256" y="3281664"/>
                <a:ext cx="850503" cy="1027870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99275" l="0" r="9505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60081" y="3277311"/>
                <a:ext cx="850503" cy="1027870"/>
              </a:xfrm>
              <a:prstGeom prst="rect">
                <a:avLst/>
              </a:prstGeom>
            </p:spPr>
          </p:pic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99275" l="0" r="9505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82405" y="3281666"/>
                <a:ext cx="850503" cy="1027870"/>
              </a:xfrm>
              <a:prstGeom prst="rect">
                <a:avLst/>
              </a:prstGeom>
            </p:spPr>
          </p:pic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99275" l="0" r="9505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02838" y="3277310"/>
                <a:ext cx="850503" cy="1027870"/>
              </a:xfrm>
              <a:prstGeom prst="rect">
                <a:avLst/>
              </a:prstGeom>
            </p:spPr>
          </p:pic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99275" l="0" r="9505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7409" y="3259893"/>
                <a:ext cx="850503" cy="1027870"/>
              </a:xfrm>
              <a:prstGeom prst="rect">
                <a:avLst/>
              </a:prstGeom>
            </p:spPr>
          </p:pic>
        </p:grp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9275" l="0" r="950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7584" y="4383845"/>
              <a:ext cx="850503" cy="102787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976E14D2-982B-4442-8E1F-3EB1BED3776A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EE2B0DC5-9215-4B1F-8995-03E78D2B04BE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445C5531-44AB-444E-B3CF-AF0F5A86D7C8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xmlns="" id="{FF68C2C7-A76C-4A11-B976-31F117C58C68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530FA1-8361-44D4-8C20-26905345493A}"/>
              </a:ext>
            </a:extLst>
          </p:cNvPr>
          <p:cNvSpPr txBox="1"/>
          <p:nvPr/>
        </p:nvSpPr>
        <p:spPr>
          <a:xfrm>
            <a:off x="627018" y="449719"/>
            <a:ext cx="9007312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Write the missing numbers by using pictures: 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D97829F-3E15-4D5A-9ECD-8F6A6E701148}"/>
              </a:ext>
            </a:extLst>
          </p:cNvPr>
          <p:cNvSpPr/>
          <p:nvPr/>
        </p:nvSpPr>
        <p:spPr>
          <a:xfrm>
            <a:off x="9804777" y="335280"/>
            <a:ext cx="2209800" cy="75992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I.W</a:t>
            </a:r>
          </a:p>
          <a:p>
            <a:pPr algn="ctr"/>
            <a:r>
              <a:rPr lang="en-US" sz="2000" dirty="0">
                <a:solidFill>
                  <a:srgbClr val="C00000"/>
                </a:solidFill>
              </a:rPr>
              <a:t>Time: </a:t>
            </a:r>
            <a:r>
              <a:rPr lang="en-US" sz="2000" dirty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5 </a:t>
            </a:r>
            <a:r>
              <a:rPr lang="en-US" sz="2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minutes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 </a:t>
            </a:r>
            <a:endParaRPr lang="en-US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3B596A8-D7BF-4DFF-9A51-417BBB9755AD}"/>
              </a:ext>
            </a:extLst>
          </p:cNvPr>
          <p:cNvSpPr txBox="1"/>
          <p:nvPr/>
        </p:nvSpPr>
        <p:spPr>
          <a:xfrm>
            <a:off x="3807821" y="2811959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                   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67D49E3-02A3-4996-B60A-EFC934564451}"/>
              </a:ext>
            </a:extLst>
          </p:cNvPr>
          <p:cNvSpPr txBox="1"/>
          <p:nvPr/>
        </p:nvSpPr>
        <p:spPr>
          <a:xfrm>
            <a:off x="2649327" y="3247612"/>
            <a:ext cx="882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7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 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666BB16-25FB-4A9C-A501-71F8DB5DEAC7}"/>
              </a:ext>
            </a:extLst>
          </p:cNvPr>
          <p:cNvSpPr txBox="1"/>
          <p:nvPr/>
        </p:nvSpPr>
        <p:spPr>
          <a:xfrm>
            <a:off x="2115771" y="4274133"/>
            <a:ext cx="1828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seven</a:t>
            </a:r>
            <a:endParaRPr lang="en-US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435769A-A4FB-4D25-8062-DCC6DB10C242}"/>
              </a:ext>
            </a:extLst>
          </p:cNvPr>
          <p:cNvSpPr txBox="1"/>
          <p:nvPr/>
        </p:nvSpPr>
        <p:spPr>
          <a:xfrm>
            <a:off x="5140195" y="4258698"/>
            <a:ext cx="1820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eight</a:t>
            </a:r>
            <a:endParaRPr lang="en-US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E7233F7-BEB0-4BE3-9D8C-F570A2D68EC9}"/>
              </a:ext>
            </a:extLst>
          </p:cNvPr>
          <p:cNvSpPr txBox="1"/>
          <p:nvPr/>
        </p:nvSpPr>
        <p:spPr>
          <a:xfrm>
            <a:off x="8352283" y="3242932"/>
            <a:ext cx="131125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10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5F8B2DB-AFBC-4CC0-B1BC-413ECF1E6D28}"/>
              </a:ext>
            </a:extLst>
          </p:cNvPr>
          <p:cNvSpPr txBox="1"/>
          <p:nvPr/>
        </p:nvSpPr>
        <p:spPr>
          <a:xfrm>
            <a:off x="8342766" y="4288102"/>
            <a:ext cx="15196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ten</a:t>
            </a:r>
            <a:endParaRPr lang="en-US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468F42F6-C97F-47F8-852F-B78D16AB9476}"/>
              </a:ext>
            </a:extLst>
          </p:cNvPr>
          <p:cNvCxnSpPr/>
          <p:nvPr/>
        </p:nvCxnSpPr>
        <p:spPr>
          <a:xfrm>
            <a:off x="3794916" y="3234294"/>
            <a:ext cx="305" cy="1042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6662587E-C447-47A5-86F3-2F04CFC573B6}"/>
              </a:ext>
            </a:extLst>
          </p:cNvPr>
          <p:cNvCxnSpPr/>
          <p:nvPr/>
        </p:nvCxnSpPr>
        <p:spPr>
          <a:xfrm>
            <a:off x="8120696" y="3228945"/>
            <a:ext cx="15850" cy="10533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810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/>
      <p:bldP spid="9" grpId="0" animBg="1"/>
      <p:bldP spid="12" grpId="0"/>
      <p:bldP spid="13" grpId="0"/>
      <p:bldP spid="15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6B9D2B9B-9D68-4C22-98FE-98C907ABAC5D}"/>
              </a:ext>
            </a:extLst>
          </p:cNvPr>
          <p:cNvGrpSpPr/>
          <p:nvPr/>
        </p:nvGrpSpPr>
        <p:grpSpPr>
          <a:xfrm>
            <a:off x="-32085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E1206667-9CA2-4777-AB16-C49355473E27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C8FCC0C-26C0-42C3-BF44-696F5B2AEA68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xmlns="" id="{8FEE9BB2-6CD4-4DA4-A4BA-95CFD08F35E1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Plaque 5">
              <a:extLst>
                <a:ext uri="{FF2B5EF4-FFF2-40B4-BE49-F238E27FC236}">
                  <a16:creationId xmlns:a16="http://schemas.microsoft.com/office/drawing/2014/main" xmlns="" id="{A8805A51-2736-428E-B70F-6310343C4638}"/>
                </a:ext>
              </a:extLst>
            </p:cNvPr>
            <p:cNvSpPr/>
            <p:nvPr/>
          </p:nvSpPr>
          <p:spPr>
            <a:xfrm>
              <a:off x="234923" y="1595446"/>
              <a:ext cx="11817927" cy="4987652"/>
            </a:xfrm>
            <a:prstGeom prst="plaque">
              <a:avLst/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Rectangle 6"/>
          <p:cNvSpPr/>
          <p:nvPr/>
        </p:nvSpPr>
        <p:spPr>
          <a:xfrm>
            <a:off x="4046996" y="324150"/>
            <a:ext cx="44326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Checking learning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14148" y="1619557"/>
            <a:ext cx="4972693" cy="527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 and write the numbers: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926001" y="348135"/>
            <a:ext cx="2047192" cy="771272"/>
          </a:xfrm>
          <a:prstGeom prst="roundRect">
            <a:avLst/>
          </a:prstGeom>
          <a:solidFill>
            <a:srgbClr val="5AD66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W.C.W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93302" y="5276381"/>
            <a:ext cx="931895" cy="120032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en-US" sz="7200" dirty="0"/>
          </a:p>
        </p:txBody>
      </p:sp>
      <p:sp>
        <p:nvSpPr>
          <p:cNvPr id="11" name="TextBox 10"/>
          <p:cNvSpPr txBox="1"/>
          <p:nvPr/>
        </p:nvSpPr>
        <p:spPr>
          <a:xfrm>
            <a:off x="6342107" y="5276381"/>
            <a:ext cx="940384" cy="120032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en-US" sz="7200" dirty="0"/>
          </a:p>
        </p:txBody>
      </p:sp>
      <p:sp>
        <p:nvSpPr>
          <p:cNvPr id="12" name="TextBox 11"/>
          <p:cNvSpPr txBox="1"/>
          <p:nvPr/>
        </p:nvSpPr>
        <p:spPr>
          <a:xfrm>
            <a:off x="10147476" y="5279981"/>
            <a:ext cx="931895" cy="120032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en-US" sz="72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744737" y="5256474"/>
            <a:ext cx="1226789" cy="123019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5" b="98913" l="0" r="100000">
                        <a14:foregroundMark x1="83516" y1="90217" x2="83516" y2="90217"/>
                        <a14:foregroundMark x1="90110" y1="94565" x2="90110" y2="94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744411">
            <a:off x="5592018" y="5353793"/>
            <a:ext cx="728757" cy="102842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025823" y="5286344"/>
            <a:ext cx="931895" cy="1200329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7200" b="1" dirty="0"/>
              <a:t>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31839" y="5209867"/>
            <a:ext cx="1152647" cy="1200329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7200" b="1" dirty="0" smtClean="0"/>
              <a:t>10</a:t>
            </a:r>
            <a:endParaRPr lang="en-US" sz="7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0322959" y="5256473"/>
            <a:ext cx="931895" cy="1200329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7200" b="1" dirty="0"/>
              <a:t>9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5370" y="2540924"/>
            <a:ext cx="11351619" cy="2518644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 rot="21253442">
            <a:off x="6608328" y="2255197"/>
            <a:ext cx="4803377" cy="1748207"/>
            <a:chOff x="5926680" y="1719225"/>
            <a:chExt cx="3098569" cy="1748207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25" b="98913" l="0" r="100000">
                          <a14:foregroundMark x1="83516" y1="90217" x2="83516" y2="90217"/>
                          <a14:foregroundMark x1="90110" y1="94565" x2="90110" y2="945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7230232">
              <a:off x="6860326" y="785579"/>
              <a:ext cx="1036737" cy="2904029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25" b="98913" l="0" r="100000">
                          <a14:foregroundMark x1="83516" y1="90217" x2="83516" y2="90217"/>
                          <a14:foregroundMark x1="90110" y1="94565" x2="90110" y2="945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7230232">
              <a:off x="6898841" y="960894"/>
              <a:ext cx="1036737" cy="2904029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25" b="98913" l="0" r="100000">
                          <a14:foregroundMark x1="83516" y1="90217" x2="83516" y2="90217"/>
                          <a14:foregroundMark x1="90110" y1="94565" x2="90110" y2="945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7230232">
              <a:off x="6952088" y="1146345"/>
              <a:ext cx="1036737" cy="2904029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25" b="98913" l="0" r="100000">
                          <a14:foregroundMark x1="83516" y1="90217" x2="83516" y2="90217"/>
                          <a14:foregroundMark x1="90110" y1="94565" x2="90110" y2="945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7230232">
              <a:off x="7016352" y="1320778"/>
              <a:ext cx="1036737" cy="2904029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25" b="98913" l="0" r="100000">
                          <a14:foregroundMark x1="83516" y1="90217" x2="83516" y2="90217"/>
                          <a14:foregroundMark x1="90110" y1="94565" x2="90110" y2="945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7230232">
              <a:off x="7054866" y="1497049"/>
              <a:ext cx="1036737" cy="2904029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 rot="21260164">
            <a:off x="1193569" y="2815865"/>
            <a:ext cx="4675830" cy="1748207"/>
            <a:chOff x="5926680" y="1719225"/>
            <a:chExt cx="3098569" cy="1748207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25" b="98913" l="0" r="100000">
                          <a14:foregroundMark x1="83516" y1="90217" x2="83516" y2="90217"/>
                          <a14:foregroundMark x1="90110" y1="94565" x2="90110" y2="945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7230232">
              <a:off x="6860326" y="785579"/>
              <a:ext cx="1036737" cy="2904029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25" b="98913" l="0" r="100000">
                          <a14:foregroundMark x1="83516" y1="90217" x2="83516" y2="90217"/>
                          <a14:foregroundMark x1="90110" y1="94565" x2="90110" y2="945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7230232">
              <a:off x="6898841" y="960894"/>
              <a:ext cx="1036737" cy="2904029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25" b="98913" l="0" r="100000">
                          <a14:foregroundMark x1="83516" y1="90217" x2="83516" y2="90217"/>
                          <a14:foregroundMark x1="90110" y1="94565" x2="90110" y2="945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7230232">
              <a:off x="6952088" y="1146345"/>
              <a:ext cx="1036737" cy="2904029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25" b="98913" l="0" r="100000">
                          <a14:foregroundMark x1="83516" y1="90217" x2="83516" y2="90217"/>
                          <a14:foregroundMark x1="90110" y1="94565" x2="90110" y2="945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7230232">
              <a:off x="7016352" y="1320778"/>
              <a:ext cx="1036737" cy="2904029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25" b="98913" l="0" r="100000">
                          <a14:foregroundMark x1="83516" y1="90217" x2="83516" y2="90217"/>
                          <a14:foregroundMark x1="90110" y1="94565" x2="90110" y2="945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7230232">
              <a:off x="7054866" y="1497049"/>
              <a:ext cx="1036737" cy="2904029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2500" l="0" r="100000">
                        <a14:foregroundMark x1="15139" y1="32500" x2="15139" y2="32500"/>
                        <a14:foregroundMark x1="29084" y1="26000" x2="29084" y2="2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07317" y="2129145"/>
            <a:ext cx="1013086" cy="82369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2500" l="0" r="100000">
                        <a14:foregroundMark x1="15139" y1="32500" x2="15139" y2="32500"/>
                        <a14:foregroundMark x1="29084" y1="26000" x2="29084" y2="2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619683" y="2121128"/>
            <a:ext cx="1013086" cy="823695"/>
          </a:xfrm>
          <a:prstGeom prst="rect">
            <a:avLst/>
          </a:prstGeom>
        </p:spPr>
      </p:pic>
      <p:grpSp>
        <p:nvGrpSpPr>
          <p:cNvPr id="60" name="Group 59"/>
          <p:cNvGrpSpPr/>
          <p:nvPr/>
        </p:nvGrpSpPr>
        <p:grpSpPr>
          <a:xfrm>
            <a:off x="6657150" y="2554258"/>
            <a:ext cx="1106701" cy="1053532"/>
            <a:chOff x="6657150" y="2554258"/>
            <a:chExt cx="1106701" cy="1053532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8" cstate="email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500" l="0" r="100000">
                          <a14:foregroundMark x1="15139" y1="32500" x2="15139" y2="32500"/>
                          <a14:foregroundMark x1="29084" y1="26000" x2="29084" y2="2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6657150" y="2554258"/>
              <a:ext cx="1013086" cy="823695"/>
            </a:xfrm>
            <a:prstGeom prst="rect">
              <a:avLst/>
            </a:prstGeom>
          </p:spPr>
        </p:pic>
        <p:cxnSp>
          <p:nvCxnSpPr>
            <p:cNvPr id="38" name="Straight Connector 37"/>
            <p:cNvCxnSpPr/>
            <p:nvPr/>
          </p:nvCxnSpPr>
          <p:spPr>
            <a:xfrm flipH="1">
              <a:off x="6676807" y="2790546"/>
              <a:ext cx="1087044" cy="81724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8566163" y="2554258"/>
            <a:ext cx="1013086" cy="1357555"/>
            <a:chOff x="8566163" y="2554258"/>
            <a:chExt cx="1013086" cy="1357555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8722403" y="2554258"/>
              <a:ext cx="801391" cy="135755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8" cstate="email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500" l="0" r="100000">
                          <a14:foregroundMark x1="15139" y1="32500" x2="15139" y2="32500"/>
                          <a14:foregroundMark x1="29084" y1="26000" x2="29084" y2="2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566163" y="2810936"/>
              <a:ext cx="1013086" cy="823695"/>
            </a:xfrm>
            <a:prstGeom prst="rect">
              <a:avLst/>
            </a:prstGeom>
          </p:spPr>
        </p:pic>
      </p:grpSp>
      <p:grpSp>
        <p:nvGrpSpPr>
          <p:cNvPr id="61" name="Group 60"/>
          <p:cNvGrpSpPr/>
          <p:nvPr/>
        </p:nvGrpSpPr>
        <p:grpSpPr>
          <a:xfrm>
            <a:off x="7483318" y="2834994"/>
            <a:ext cx="1186882" cy="1036458"/>
            <a:chOff x="7483318" y="2834994"/>
            <a:chExt cx="1186882" cy="1036458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7849406" y="2834994"/>
              <a:ext cx="820794" cy="103645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8" cstate="email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500" l="0" r="100000">
                          <a14:foregroundMark x1="15139" y1="32500" x2="15139" y2="32500"/>
                          <a14:foregroundMark x1="29084" y1="26000" x2="29084" y2="2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483318" y="2834994"/>
              <a:ext cx="1013086" cy="823695"/>
            </a:xfrm>
            <a:prstGeom prst="rect">
              <a:avLst/>
            </a:prstGeom>
          </p:spPr>
        </p:pic>
      </p:grpSp>
      <p:grpSp>
        <p:nvGrpSpPr>
          <p:cNvPr id="57" name="Group 56"/>
          <p:cNvGrpSpPr/>
          <p:nvPr/>
        </p:nvGrpSpPr>
        <p:grpSpPr>
          <a:xfrm>
            <a:off x="2389958" y="3356363"/>
            <a:ext cx="1134232" cy="1096032"/>
            <a:chOff x="2389958" y="3356363"/>
            <a:chExt cx="1134232" cy="1096032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2750936" y="3401825"/>
              <a:ext cx="773254" cy="105057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0" cstate="email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2500" l="0" r="100000">
                          <a14:foregroundMark x1="15139" y1="32500" x2="15139" y2="32500"/>
                          <a14:foregroundMark x1="29084" y1="26000" x2="29084" y2="2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2389958" y="3356363"/>
              <a:ext cx="1059093" cy="861101"/>
            </a:xfrm>
            <a:prstGeom prst="rect">
              <a:avLst/>
            </a:prstGeom>
          </p:spPr>
        </p:pic>
      </p:grpSp>
      <p:grpSp>
        <p:nvGrpSpPr>
          <p:cNvPr id="59" name="Group 58"/>
          <p:cNvGrpSpPr/>
          <p:nvPr/>
        </p:nvGrpSpPr>
        <p:grpSpPr>
          <a:xfrm>
            <a:off x="3785615" y="3356363"/>
            <a:ext cx="1059093" cy="1135572"/>
            <a:chOff x="3785615" y="3356363"/>
            <a:chExt cx="1059093" cy="1135572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4127206" y="3356363"/>
              <a:ext cx="675574" cy="113557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0" cstate="email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2500" l="0" r="100000">
                          <a14:foregroundMark x1="15139" y1="32500" x2="15139" y2="32500"/>
                          <a14:foregroundMark x1="29084" y1="26000" x2="29084" y2="2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785615" y="3356366"/>
              <a:ext cx="1059093" cy="861101"/>
            </a:xfrm>
            <a:prstGeom prst="rect">
              <a:avLst/>
            </a:prstGeom>
          </p:spPr>
        </p:pic>
      </p:grpSp>
      <p:grpSp>
        <p:nvGrpSpPr>
          <p:cNvPr id="56" name="Group 55"/>
          <p:cNvGrpSpPr/>
          <p:nvPr/>
        </p:nvGrpSpPr>
        <p:grpSpPr>
          <a:xfrm>
            <a:off x="1948796" y="2304230"/>
            <a:ext cx="1013086" cy="1210079"/>
            <a:chOff x="1948796" y="2304230"/>
            <a:chExt cx="1013086" cy="1210079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1970887" y="2304230"/>
              <a:ext cx="763742" cy="1005749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8" cstate="email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500" l="0" r="100000">
                          <a14:foregroundMark x1="15139" y1="32500" x2="15139" y2="32500"/>
                          <a14:foregroundMark x1="29084" y1="26000" x2="29084" y2="2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948796" y="2690614"/>
              <a:ext cx="1013086" cy="823695"/>
            </a:xfrm>
            <a:prstGeom prst="rect">
              <a:avLst/>
            </a:prstGeom>
          </p:spPr>
        </p:pic>
      </p:grpSp>
      <p:grpSp>
        <p:nvGrpSpPr>
          <p:cNvPr id="58" name="Group 57"/>
          <p:cNvGrpSpPr/>
          <p:nvPr/>
        </p:nvGrpSpPr>
        <p:grpSpPr>
          <a:xfrm>
            <a:off x="3737491" y="2289113"/>
            <a:ext cx="1013086" cy="1185097"/>
            <a:chOff x="3737491" y="2289113"/>
            <a:chExt cx="1013086" cy="1185097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3874185" y="2289113"/>
              <a:ext cx="717799" cy="100380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8" cstate="email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500" l="0" r="100000">
                          <a14:foregroundMark x1="15139" y1="32500" x2="15139" y2="32500"/>
                          <a14:foregroundMark x1="29084" y1="26000" x2="29084" y2="2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737491" y="2650515"/>
              <a:ext cx="1013086" cy="823695"/>
            </a:xfrm>
            <a:prstGeom prst="rect">
              <a:avLst/>
            </a:prstGeom>
          </p:spPr>
        </p:pic>
      </p:grpSp>
      <p:pic>
        <p:nvPicPr>
          <p:cNvPr id="47" name="Picture 46"/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846" l="6250" r="96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164730">
            <a:off x="1142197" y="2354643"/>
            <a:ext cx="657456" cy="82182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846" l="6250" r="96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31247">
            <a:off x="10757428" y="2229313"/>
            <a:ext cx="799079" cy="998849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6" cstate="email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9846" l="6250" r="96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90774">
            <a:off x="8746153" y="3864608"/>
            <a:ext cx="864129" cy="1080161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8" cstate="email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9846" l="6250" r="96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80560">
            <a:off x="7342463" y="3680124"/>
            <a:ext cx="1010663" cy="126332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20" cstate="email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9846" l="6250" r="96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35285" flipH="1">
            <a:off x="10109732" y="3736274"/>
            <a:ext cx="1000459" cy="1250574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22" cstate="email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9846" l="6250" r="96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35285" flipH="1">
            <a:off x="5535959" y="2385550"/>
            <a:ext cx="925264" cy="115658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4" cstate="email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9846" l="6250" r="96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125352" flipH="1">
            <a:off x="4737604" y="4080045"/>
            <a:ext cx="831415" cy="1039269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6" cstate="email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99846" l="6250" r="96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09454">
            <a:off x="561110" y="3886016"/>
            <a:ext cx="878311" cy="1097889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8" cstate="email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9846" l="6250" r="96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1503">
            <a:off x="1721160" y="5260303"/>
            <a:ext cx="1010663" cy="1197184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96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1" accel="40000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3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4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accel="40000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7" dur="2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8" dur="2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1" accel="40000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1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2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accel="40000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5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6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8" accel="40000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9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0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4" accel="40000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3" dur="2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4" dur="2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2" accel="40000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7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8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1" accel="40000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1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2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3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" presetClass="entr" presetSubtype="2" accel="80000" fill="hold" nodeType="clickEffect" p14:presetBounceEnd="8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4000">
                                          <p:cBhvr additive="base">
                                            <p:cTn id="72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4000">
                                          <p:cBhvr additive="base">
                                            <p:cTn id="73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8" accel="80000" fill="hold" nodeType="withEffect" p14:presetBounceEnd="8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4000">
                                          <p:cBhvr additive="base">
                                            <p:cTn id="76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4000">
                                          <p:cBhvr additive="base">
                                            <p:cTn id="77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3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2" presetClass="entr" presetSubtype="8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3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2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2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3" dur="2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4" dur="2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5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3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8" dur="3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9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1" dur="5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2" dur="5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3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5" dur="4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6" dur="4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7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9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1" fill="hold">
                          <p:stCondLst>
                            <p:cond delay="indefinite"/>
                          </p:stCondLst>
                          <p:childTnLst>
                            <p:par>
                              <p:cTn id="1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5" dur="3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 animBg="1"/>
          <p:bldP spid="9" grpId="0" animBg="1"/>
          <p:bldP spid="10" grpId="0" animBg="1"/>
          <p:bldP spid="11" grpId="0" animBg="1"/>
          <p:bldP spid="12" grpId="0" animBg="1"/>
          <p:bldP spid="15" grpId="0"/>
          <p:bldP spid="16" grpId="0"/>
          <p:bldP spid="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1" accel="4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accel="4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2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2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1" accel="4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accel="4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8" accel="4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4" accel="4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2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2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2" accel="4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1" accel="4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3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" presetClass="entr" presetSubtype="2" accel="8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8" accel="8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3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2" presetClass="entr" presetSubtype="8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3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2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2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3" dur="2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4" dur="2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5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3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8" dur="3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9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1" dur="5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2" dur="5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3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5" dur="4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6" dur="4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7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9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1" fill="hold">
                          <p:stCondLst>
                            <p:cond delay="indefinite"/>
                          </p:stCondLst>
                          <p:childTnLst>
                            <p:par>
                              <p:cTn id="1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5" dur="3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 animBg="1"/>
          <p:bldP spid="9" grpId="0" animBg="1"/>
          <p:bldP spid="10" grpId="0" animBg="1"/>
          <p:bldP spid="11" grpId="0" animBg="1"/>
          <p:bldP spid="12" grpId="0" animBg="1"/>
          <p:bldP spid="15" grpId="0"/>
          <p:bldP spid="16" grpId="0"/>
          <p:bldP spid="17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37E61D3-2266-4C25-A4E7-FF8E468EF143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0C3909E1-E36B-4AF4-A586-C25347482A02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CA05893B-3AB1-44E6-83A4-1324609F8C62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xmlns="" id="{5F9ED270-3D44-47B0-904B-C0E88C9FB50C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Plaque 5">
              <a:extLst>
                <a:ext uri="{FF2B5EF4-FFF2-40B4-BE49-F238E27FC236}">
                  <a16:creationId xmlns:a16="http://schemas.microsoft.com/office/drawing/2014/main" xmlns="" id="{B38079B8-A0D5-49E7-9880-8FD1E5694EBE}"/>
                </a:ext>
              </a:extLst>
            </p:cNvPr>
            <p:cNvSpPr/>
            <p:nvPr/>
          </p:nvSpPr>
          <p:spPr>
            <a:xfrm>
              <a:off x="250965" y="1579404"/>
              <a:ext cx="11817927" cy="4987652"/>
            </a:xfrm>
            <a:prstGeom prst="plaque">
              <a:avLst/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Rectangle 7"/>
          <p:cNvSpPr/>
          <p:nvPr/>
        </p:nvSpPr>
        <p:spPr>
          <a:xfrm>
            <a:off x="4897994" y="448664"/>
            <a:ext cx="260971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Thank you </a:t>
            </a:r>
          </a:p>
          <a:p>
            <a:pPr algn="ctr"/>
            <a:endParaRPr lang="en-US" sz="3600" b="1" dirty="0">
              <a:ln w="10160">
                <a:solidFill>
                  <a:schemeClr val="accent5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9" name="Picture 8" descr="fleur_5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966" y="2589978"/>
            <a:ext cx="6395784" cy="341643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58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accel="60000" decel="2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282F775-077A-46AD-A500-415A1243DE22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90627A78-98C6-48E8-AA67-A1B0E9EE8198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2C2AB78A-6431-4750-BABB-469A84E2DAC1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xmlns="" id="{01A086A6-F558-4BEB-9999-5B90BB1D6115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Plaque 5">
              <a:extLst>
                <a:ext uri="{FF2B5EF4-FFF2-40B4-BE49-F238E27FC236}">
                  <a16:creationId xmlns:a16="http://schemas.microsoft.com/office/drawing/2014/main" xmlns="" id="{A4074DE0-F367-425A-B00D-51CD21AE3EB7}"/>
                </a:ext>
              </a:extLst>
            </p:cNvPr>
            <p:cNvSpPr/>
            <p:nvPr/>
          </p:nvSpPr>
          <p:spPr>
            <a:xfrm>
              <a:off x="237902" y="1592467"/>
              <a:ext cx="11817927" cy="4987652"/>
            </a:xfrm>
            <a:prstGeom prst="plaque">
              <a:avLst/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432276" y="4112880"/>
            <a:ext cx="6718732" cy="10772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1.1.2 say simple words and phrases with proper sounds and stress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12970" y="2959532"/>
            <a:ext cx="8604066" cy="10772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1.1.1become familiar with English sounds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listening to common English words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90429" y="370496"/>
            <a:ext cx="4419600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txBody>
          <a:bodyPr wrap="square" rtlCol="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>
                <a:ln w="11430">
                  <a:solidFill>
                    <a:srgbClr val="00B05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6979" y="2715141"/>
            <a:ext cx="9442716" cy="313932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n w="0"/>
                <a:solidFill>
                  <a:srgbClr val="E848D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Zobeda</a:t>
            </a:r>
            <a:r>
              <a:rPr lang="en-US" sz="6000" b="1" dirty="0">
                <a:ln w="0"/>
                <a:solidFill>
                  <a:srgbClr val="E848D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/>
                <a:solidFill>
                  <a:srgbClr val="E848D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Israt</a:t>
            </a:r>
            <a:endParaRPr lang="en-US" sz="9600" b="1" dirty="0">
              <a:ln w="0"/>
              <a:solidFill>
                <a:srgbClr val="E848D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Azhar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Uddin Government Primary School.</a:t>
            </a:r>
          </a:p>
          <a:p>
            <a:pPr algn="ctr"/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Hatiya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Noakhali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14416" y="303534"/>
            <a:ext cx="4876680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p3d extrusionH="57150">
              <a:bevelT w="57150" h="38100" prst="artDeco"/>
            </a:sp3d>
          </a:bodyPr>
          <a:lstStyle/>
          <a:p>
            <a:r>
              <a:rPr lang="en-US" sz="4800" b="1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Identity: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27058" y="3658983"/>
            <a:ext cx="4223950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Class-Two </a:t>
            </a:r>
          </a:p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Subject: English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31421" y="315259"/>
            <a:ext cx="4659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Objectives: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23615" y="2034533"/>
            <a:ext cx="55604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will be able to…</a:t>
            </a:r>
            <a:endParaRPr lang="en-US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12970" y="5244162"/>
            <a:ext cx="6738038" cy="10772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2.1.1 recognize and read cardinal numbers up to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8-10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584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/>
      <p:bldP spid="14" grpId="0"/>
      <p:bldP spid="15" grpId="0" animBg="1"/>
      <p:bldP spid="1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673B55D0-2437-4EBE-AF72-8FF285207CE6}"/>
              </a:ext>
            </a:extLst>
          </p:cNvPr>
          <p:cNvCxnSpPr/>
          <p:nvPr/>
        </p:nvCxnSpPr>
        <p:spPr>
          <a:xfrm flipH="1" flipV="1">
            <a:off x="220406" y="4833870"/>
            <a:ext cx="11885365" cy="4938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B84ED069-D94D-4A7A-9398-1DDB9E1D66C9}"/>
              </a:ext>
            </a:extLst>
          </p:cNvPr>
          <p:cNvCxnSpPr/>
          <p:nvPr/>
        </p:nvCxnSpPr>
        <p:spPr>
          <a:xfrm flipH="1">
            <a:off x="242760" y="3104101"/>
            <a:ext cx="11902767" cy="31124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8311A838-2395-4C2E-9C65-5538E9D7AE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889" y="1831264"/>
            <a:ext cx="763805" cy="103291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2E81EBDF-DD21-4B43-B517-04F9E3B56E0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895" y="1802639"/>
            <a:ext cx="763805" cy="103291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A0781F6D-304D-41D9-B8AB-C911D60495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0085" y="1814885"/>
            <a:ext cx="763805" cy="103291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327F5A52-0DA0-4452-AFFB-D5DAADF4E9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9884" y="1817026"/>
            <a:ext cx="763805" cy="103291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437875A9-E488-4F73-AAD5-F13BF4A78F2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9338" y="1831264"/>
            <a:ext cx="763805" cy="103291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1FDAB145-6608-4CFF-A4F3-EE1538263338}"/>
              </a:ext>
            </a:extLst>
          </p:cNvPr>
          <p:cNvSpPr/>
          <p:nvPr/>
        </p:nvSpPr>
        <p:spPr>
          <a:xfrm>
            <a:off x="8757986" y="2314388"/>
            <a:ext cx="33713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apples?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BBA27A0A-F64B-4108-8221-DF68D4E8F600}"/>
              </a:ext>
            </a:extLst>
          </p:cNvPr>
          <p:cNvSpPr/>
          <p:nvPr/>
        </p:nvSpPr>
        <p:spPr>
          <a:xfrm>
            <a:off x="8622627" y="5511847"/>
            <a:ext cx="32874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eggs?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A0FDAFC5-2AAC-4D14-9890-AD4BF56C172C}"/>
              </a:ext>
            </a:extLst>
          </p:cNvPr>
          <p:cNvSpPr/>
          <p:nvPr/>
        </p:nvSpPr>
        <p:spPr>
          <a:xfrm>
            <a:off x="8622628" y="3824534"/>
            <a:ext cx="3472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fishes ? 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8F80211C-226E-4959-B7B9-D5872FE125A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31" b="97538" l="4327" r="97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869" y="3394782"/>
            <a:ext cx="841242" cy="109989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753A3726-8296-4FAF-AFD6-57C5C87BE41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31" b="97538" l="4327" r="97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4382" y="3401405"/>
            <a:ext cx="841242" cy="109989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B6E5ADAE-1AB4-4E05-BC7E-F82D97509DF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31" b="97538" l="4327" r="97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9143" y="3394781"/>
            <a:ext cx="841242" cy="109989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8332FBD6-55CA-42CE-89C2-845478ADBD5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31" b="97538" l="4327" r="97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7164" y="3388157"/>
            <a:ext cx="841242" cy="109989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0997E351-E661-400E-94F1-7C4012C66B3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31" b="97538" l="4327" r="97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8433" y="3394781"/>
            <a:ext cx="841242" cy="109989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D5EFD95A-71B6-4791-965B-0488AD2C0C1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31" b="97538" l="4327" r="97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6451" y="3388156"/>
            <a:ext cx="841242" cy="109989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5DB8DB68-A5F4-428E-A432-6CA950E22AE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31" b="97538" l="4327" r="97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0979" y="3394781"/>
            <a:ext cx="841242" cy="109989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0BDE43A5-6999-4AA0-A3CE-B77D826B48C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31" b="97538" l="4327" r="97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5736" y="3374904"/>
            <a:ext cx="841242" cy="109989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E3B8DC20-3481-4D06-BF2A-97C7667B244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31" b="97538" l="4327" r="97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7259" y="3381528"/>
            <a:ext cx="841242" cy="109989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B85EB82A-CA5F-4A82-9696-1850EBECE67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5919" y="1822519"/>
            <a:ext cx="763805" cy="103291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50C5B0F3-86C1-440D-B2BA-F3B801903D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6948" y="1815895"/>
            <a:ext cx="763805" cy="103291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880D7B2B-44BA-43B8-9867-CEA70713100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7969" y="1849021"/>
            <a:ext cx="763805" cy="103291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xmlns="" id="{A63A2937-C611-4A8D-B3DC-81E2C512ACA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1140" y="5106631"/>
            <a:ext cx="716483" cy="1001459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xmlns="" id="{ADB341D9-D362-4096-8D17-8419887AE58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268" y="5093378"/>
            <a:ext cx="716482" cy="1001459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xmlns="" id="{44A5D114-3BA0-458B-BE4B-065235F42A0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3145" y="5113260"/>
            <a:ext cx="716482" cy="1001459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xmlns="" id="{7C83066C-3C7C-4AD2-B7E6-174A097A603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5140" y="5119886"/>
            <a:ext cx="716482" cy="1001459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xmlns="" id="{C888DCC5-1B9D-4343-872F-29066CB95B8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0386" y="5126512"/>
            <a:ext cx="716482" cy="1001459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EBE514F9-DD13-486A-9A51-38121CA1EF5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9136" y="5133139"/>
            <a:ext cx="716482" cy="1001459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xmlns="" id="{7BF5D64C-E2FE-4AA8-A96E-F3B34F2815C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7886" y="5126511"/>
            <a:ext cx="716482" cy="1001459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26316887-263F-46D5-861B-4BCD4BF3C93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6885" y="5119887"/>
            <a:ext cx="716482" cy="1001459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xmlns="" id="{1030BF22-2B24-462B-AFBF-6E3BEA2A4CD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5871" y="5113258"/>
            <a:ext cx="716482" cy="1001459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xmlns="" id="{205790CD-FDEE-4C88-B3D8-24E381FF5CF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8358" y="5106630"/>
            <a:ext cx="716482" cy="1001459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AC4C9781-7441-4B0B-9418-0DF6ABF5FF34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xmlns="" id="{C9DDF5B8-49A7-4424-8D1A-B1E5F19316BD}"/>
                </a:ext>
              </a:extLst>
            </p:cNvPr>
            <p:cNvSpPr/>
            <p:nvPr/>
          </p:nvSpPr>
          <p:spPr>
            <a:xfrm>
              <a:off x="179696" y="304591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76CD7F34-B417-4843-9510-9C7C49DB4792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ame 51">
              <a:extLst>
                <a:ext uri="{FF2B5EF4-FFF2-40B4-BE49-F238E27FC236}">
                  <a16:creationId xmlns:a16="http://schemas.microsoft.com/office/drawing/2014/main" xmlns="" id="{D3360BAF-98D5-47A3-B12D-23C54DC2B0F8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6C01C11B-BAFC-4452-AA70-F0143EC29758}"/>
              </a:ext>
            </a:extLst>
          </p:cNvPr>
          <p:cNvSpPr/>
          <p:nvPr/>
        </p:nvSpPr>
        <p:spPr>
          <a:xfrm>
            <a:off x="1981290" y="376565"/>
            <a:ext cx="7117408" cy="646331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What can you see in the picture?</a:t>
            </a:r>
          </a:p>
        </p:txBody>
      </p:sp>
      <p:sp>
        <p:nvSpPr>
          <p:cNvPr id="54" name="Plaque 53">
            <a:extLst>
              <a:ext uri="{FF2B5EF4-FFF2-40B4-BE49-F238E27FC236}">
                <a16:creationId xmlns:a16="http://schemas.microsoft.com/office/drawing/2014/main" xmlns="" id="{A7630F2F-1357-4D06-B323-101453D75C7A}"/>
              </a:ext>
            </a:extLst>
          </p:cNvPr>
          <p:cNvSpPr/>
          <p:nvPr/>
        </p:nvSpPr>
        <p:spPr>
          <a:xfrm>
            <a:off x="250965" y="1592467"/>
            <a:ext cx="11817927" cy="4987652"/>
          </a:xfrm>
          <a:prstGeom prst="plaque">
            <a:avLst/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426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00"/>
                            </p:stCondLst>
                            <p:childTnLst>
                              <p:par>
                                <p:cTn id="1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00"/>
                            </p:stCondLst>
                            <p:childTnLst>
                              <p:par>
                                <p:cTn id="1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500"/>
                            </p:stCondLst>
                            <p:childTnLst>
                              <p:par>
                                <p:cTn id="14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000"/>
                            </p:stCondLst>
                            <p:childTnLst>
                              <p:par>
                                <p:cTn id="15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500"/>
                            </p:stCondLst>
                            <p:childTnLst>
                              <p:par>
                                <p:cTn id="15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A371B23-D0C0-4B8D-A47D-D37416C5833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87107">
            <a:off x="1969036" y="2696488"/>
            <a:ext cx="832928" cy="11642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0737DD6-70BA-4E92-8F42-FDB765DC16F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87107">
            <a:off x="1085383" y="2710345"/>
            <a:ext cx="832928" cy="11642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CFA4A26-6DB6-48AD-BEC3-07356FD40D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87107">
            <a:off x="2615393" y="1686795"/>
            <a:ext cx="832928" cy="11642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027784F-E809-481C-87E3-9F5D560993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87107">
            <a:off x="1717867" y="1713443"/>
            <a:ext cx="832928" cy="11642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FA1F773-7F96-4314-B77C-276A5979647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87107">
            <a:off x="847453" y="1739932"/>
            <a:ext cx="832928" cy="11642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1CCA47D-8C67-44F1-9051-B515E02E6C8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7400" y="2861645"/>
            <a:ext cx="1308050" cy="9375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9546E80-66BE-46B0-9000-DFDE09655E0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2751" y="2851249"/>
            <a:ext cx="1308050" cy="9375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F195D51-F249-4082-9E55-B856F744C3E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5123" y="1721802"/>
            <a:ext cx="1308050" cy="9375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28DCFCE0-3E75-427A-B1BA-5FD2E2E72E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0468" y="1721813"/>
            <a:ext cx="1308050" cy="9375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76877D8-EF38-40C7-B39B-9CB6D85EE20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4461" y="1747331"/>
            <a:ext cx="1308050" cy="93754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76BA0C21-70DB-4DD0-BCF2-BAA811902AA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861" y="1739121"/>
            <a:ext cx="1308050" cy="9375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ED2E4997-7167-40C7-8A09-DDD260E1DD5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2826" y="4309960"/>
            <a:ext cx="714247" cy="9659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473C6D1-AAF7-46D0-83CC-13A9141C049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4902" y="5286993"/>
            <a:ext cx="714247" cy="9659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B3E2650E-91A0-4BD8-9529-A94BFAFE423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0466" y="5283129"/>
            <a:ext cx="714247" cy="9659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4F89F63A-2FAA-4654-B742-DBF19F409F4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5497" y="5272885"/>
            <a:ext cx="714247" cy="9659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1F5BB6D9-2B9A-4DF7-806C-BE12661B925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8377" y="4292823"/>
            <a:ext cx="714247" cy="9659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3B2A2DC9-4A46-4EE9-9D76-899C384C61E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9924" y="4294367"/>
            <a:ext cx="714247" cy="9659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BAED14D9-89EB-4749-BA4E-F6449F7BF19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954" y="4309423"/>
            <a:ext cx="714247" cy="965900"/>
          </a:xfrm>
          <a:prstGeom prst="rect">
            <a:avLst/>
          </a:prstGeom>
        </p:spPr>
      </p:pic>
      <p:sp>
        <p:nvSpPr>
          <p:cNvPr id="26" name="6-Point Star 52">
            <a:extLst>
              <a:ext uri="{FF2B5EF4-FFF2-40B4-BE49-F238E27FC236}">
                <a16:creationId xmlns:a16="http://schemas.microsoft.com/office/drawing/2014/main" xmlns="" id="{DA0293EC-98BA-4F84-9BC9-91EF977E75E9}"/>
              </a:ext>
            </a:extLst>
          </p:cNvPr>
          <p:cNvSpPr/>
          <p:nvPr/>
        </p:nvSpPr>
        <p:spPr>
          <a:xfrm>
            <a:off x="10192902" y="2499252"/>
            <a:ext cx="1574438" cy="1553628"/>
          </a:xfrm>
          <a:prstGeom prst="star6">
            <a:avLst/>
          </a:prstGeom>
          <a:solidFill>
            <a:srgbClr val="7030A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9</a:t>
            </a:r>
          </a:p>
        </p:txBody>
      </p:sp>
      <p:sp>
        <p:nvSpPr>
          <p:cNvPr id="28" name="6-Point Star 36">
            <a:extLst>
              <a:ext uri="{FF2B5EF4-FFF2-40B4-BE49-F238E27FC236}">
                <a16:creationId xmlns:a16="http://schemas.microsoft.com/office/drawing/2014/main" xmlns="" id="{5B90F231-9C36-4997-B6D1-6D55B6FD783C}"/>
              </a:ext>
            </a:extLst>
          </p:cNvPr>
          <p:cNvSpPr/>
          <p:nvPr/>
        </p:nvSpPr>
        <p:spPr>
          <a:xfrm>
            <a:off x="3493940" y="2510083"/>
            <a:ext cx="1574438" cy="1553628"/>
          </a:xfrm>
          <a:prstGeom prst="star6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8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3D0E3EE7-43D5-4181-9B29-5AA10892D74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87107">
            <a:off x="4397811" y="1733178"/>
            <a:ext cx="832928" cy="116422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F13B6464-5DEA-4C2E-897E-5301947102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87107">
            <a:off x="2890683" y="2700729"/>
            <a:ext cx="832928" cy="116422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FBF6D6BF-4293-42E2-8F56-AF2517D9E54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62" b="89614" l="7097" r="93871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87107">
            <a:off x="3504521" y="1693556"/>
            <a:ext cx="832928" cy="11642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BE920A3A-4B8A-4DD5-B91B-F970E34C68B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0767" y="2801866"/>
            <a:ext cx="1308050" cy="93754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A43F859E-7060-4324-BCE2-C185E3B3127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5004" y="2800880"/>
            <a:ext cx="1308050" cy="93754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DC0ECC42-5006-4F4B-B2D8-70320A6008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68" l="0" r="50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7540" y="1719245"/>
            <a:ext cx="1308050" cy="93754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2E7FA8CB-48EF-44D1-98A5-355234BFBBE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5755" y="4312696"/>
            <a:ext cx="714247" cy="9659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CFE693F2-EBFA-4239-A15D-2C15A1082ED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3254" y="5273487"/>
            <a:ext cx="714247" cy="9659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E62EF87C-4319-4350-9641-906745C962E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3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7127" y="4299448"/>
            <a:ext cx="714247" cy="965900"/>
          </a:xfrm>
          <a:prstGeom prst="rect">
            <a:avLst/>
          </a:prstGeom>
        </p:spPr>
      </p:pic>
      <p:sp>
        <p:nvSpPr>
          <p:cNvPr id="38" name="6-Point Star 52">
            <a:extLst>
              <a:ext uri="{FF2B5EF4-FFF2-40B4-BE49-F238E27FC236}">
                <a16:creationId xmlns:a16="http://schemas.microsoft.com/office/drawing/2014/main" xmlns="" id="{C71452B8-9C3E-47BA-A62B-CFC9D31F9A5C}"/>
              </a:ext>
            </a:extLst>
          </p:cNvPr>
          <p:cNvSpPr/>
          <p:nvPr/>
        </p:nvSpPr>
        <p:spPr>
          <a:xfrm>
            <a:off x="7482830" y="4997281"/>
            <a:ext cx="1574438" cy="1553628"/>
          </a:xfrm>
          <a:prstGeom prst="star6">
            <a:avLst/>
          </a:prstGeom>
          <a:solidFill>
            <a:schemeClr val="accent6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10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943B1486-0027-4736-87B1-E08828C86075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EE55AB0F-FE73-46B8-ADE0-00B4A33E59B7}"/>
                </a:ext>
              </a:extLst>
            </p:cNvPr>
            <p:cNvSpPr/>
            <p:nvPr/>
          </p:nvSpPr>
          <p:spPr>
            <a:xfrm>
              <a:off x="152400" y="30200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53ABA5AB-5B39-4B50-8120-230DBC94834E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ame 41">
              <a:extLst>
                <a:ext uri="{FF2B5EF4-FFF2-40B4-BE49-F238E27FC236}">
                  <a16:creationId xmlns:a16="http://schemas.microsoft.com/office/drawing/2014/main" xmlns="" id="{60FA4351-AD39-4CEF-9052-D9EB5AF430CF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2B4DC4C-5B1B-4D9B-9049-68BAF9AB482C}"/>
              </a:ext>
            </a:extLst>
          </p:cNvPr>
          <p:cNvSpPr/>
          <p:nvPr/>
        </p:nvSpPr>
        <p:spPr>
          <a:xfrm>
            <a:off x="4620987" y="465552"/>
            <a:ext cx="3477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Look and say</a:t>
            </a:r>
          </a:p>
        </p:txBody>
      </p:sp>
      <p:sp>
        <p:nvSpPr>
          <p:cNvPr id="44" name="Plaque 43">
            <a:extLst>
              <a:ext uri="{FF2B5EF4-FFF2-40B4-BE49-F238E27FC236}">
                <a16:creationId xmlns:a16="http://schemas.microsoft.com/office/drawing/2014/main" xmlns="" id="{A7630F2F-1357-4D06-B323-101453D75C7A}"/>
              </a:ext>
            </a:extLst>
          </p:cNvPr>
          <p:cNvSpPr/>
          <p:nvPr/>
        </p:nvSpPr>
        <p:spPr>
          <a:xfrm>
            <a:off x="250965" y="1579404"/>
            <a:ext cx="11817927" cy="4987652"/>
          </a:xfrm>
          <a:prstGeom prst="plaque">
            <a:avLst/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41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3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4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38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que 12">
            <a:extLst>
              <a:ext uri="{FF2B5EF4-FFF2-40B4-BE49-F238E27FC236}">
                <a16:creationId xmlns:a16="http://schemas.microsoft.com/office/drawing/2014/main" xmlns="" id="{7E16D3FB-D38A-4EC2-8F93-3E48361BFCF3}"/>
              </a:ext>
            </a:extLst>
          </p:cNvPr>
          <p:cNvSpPr/>
          <p:nvPr/>
        </p:nvSpPr>
        <p:spPr>
          <a:xfrm>
            <a:off x="237902" y="1579404"/>
            <a:ext cx="11817927" cy="4987652"/>
          </a:xfrm>
          <a:prstGeom prst="plaque">
            <a:avLst/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9FA85F0-09C7-402A-B2E8-FAF5C481BC46}"/>
              </a:ext>
            </a:extLst>
          </p:cNvPr>
          <p:cNvSpPr/>
          <p:nvPr/>
        </p:nvSpPr>
        <p:spPr>
          <a:xfrm>
            <a:off x="3792325" y="1604521"/>
            <a:ext cx="460735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Numbers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B4CB83B-1AF2-4505-8D83-FB7D9C4600CB}"/>
              </a:ext>
            </a:extLst>
          </p:cNvPr>
          <p:cNvSpPr/>
          <p:nvPr/>
        </p:nvSpPr>
        <p:spPr>
          <a:xfrm>
            <a:off x="4656346" y="2966731"/>
            <a:ext cx="268535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Lesson- 1 -3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75FB8BD-BC2B-481B-B01C-F278559520FD}"/>
              </a:ext>
            </a:extLst>
          </p:cNvPr>
          <p:cNvSpPr/>
          <p:nvPr/>
        </p:nvSpPr>
        <p:spPr>
          <a:xfrm>
            <a:off x="4864206" y="3572565"/>
            <a:ext cx="19885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905"/>
                <a:solidFill>
                  <a:srgbClr val="E848D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Page- 12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20C111-A9F3-454D-8393-53423D979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27" b="9961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090" y="1770407"/>
            <a:ext cx="1838325" cy="24955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0A3BE19-2F79-46C6-8ACF-7F68DEDC2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6" b="89844" l="3646" r="100000">
                        <a14:foregroundMark x1="32292" y1="25000" x2="32292" y2="25000"/>
                        <a14:foregroundMark x1="26823" y1="16667" x2="26823" y2="16667"/>
                        <a14:foregroundMark x1="19271" y1="17448" x2="19271" y2="17448"/>
                        <a14:foregroundMark x1="8594" y1="22917" x2="8594" y2="22917"/>
                        <a14:foregroundMark x1="7552" y1="32031" x2="7552" y2="32031"/>
                        <a14:foregroundMark x1="11198" y1="36719" x2="11198" y2="36719"/>
                        <a14:foregroundMark x1="11719" y1="46094" x2="11719" y2="46094"/>
                        <a14:foregroundMark x1="11979" y1="55990" x2="11979" y2="55990"/>
                        <a14:foregroundMark x1="12240" y1="64844" x2="12240" y2="64844"/>
                        <a14:foregroundMark x1="10938" y1="72656" x2="10938" y2="72656"/>
                        <a14:foregroundMark x1="6771" y1="79167" x2="6771" y2="79167"/>
                        <a14:foregroundMark x1="11719" y1="81250" x2="11719" y2="81250"/>
                        <a14:foregroundMark x1="19531" y1="80990" x2="19531" y2="80990"/>
                        <a14:foregroundMark x1="25000" y1="84115" x2="25000" y2="84115"/>
                        <a14:foregroundMark x1="33333" y1="82031" x2="33333" y2="82031"/>
                        <a14:foregroundMark x1="37240" y1="77344" x2="37240" y2="7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715" y="4277143"/>
            <a:ext cx="2271634" cy="22716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0B01F968-3177-4548-9EA6-367EE6517F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9770" y1="32414" x2="9770" y2="32414"/>
                        <a14:foregroundMark x1="5747" y1="36207" x2="5747" y2="36207"/>
                        <a14:foregroundMark x1="5172" y1="42414" x2="5172" y2="42414"/>
                        <a14:foregroundMark x1="94253" y1="23793" x2="94253" y2="23793"/>
                        <a14:foregroundMark x1="78161" y1="11379" x2="78161" y2="11379"/>
                        <a14:foregroundMark x1="66667" y1="6897" x2="66667" y2="6897"/>
                        <a14:foregroundMark x1="62069" y1="2069" x2="62069" y2="2069"/>
                        <a14:foregroundMark x1="47701" y1="3448" x2="47701" y2="3448"/>
                        <a14:foregroundMark x1="52299" y1="5862" x2="52299" y2="5862"/>
                        <a14:foregroundMark x1="35057" y1="5862" x2="35057" y2="5862"/>
                        <a14:foregroundMark x1="41379" y1="5862" x2="41379" y2="5862"/>
                        <a14:foregroundMark x1="32184" y1="7931" x2="32184" y2="7931"/>
                        <a14:foregroundMark x1="29885" y1="8276" x2="29885" y2="8276"/>
                        <a14:foregroundMark x1="29885" y1="8276" x2="29885" y2="8276"/>
                        <a14:foregroundMark x1="29310" y1="5517" x2="29310" y2="5517"/>
                        <a14:foregroundMark x1="59770" y1="5517" x2="59770" y2="5517"/>
                        <a14:foregroundMark x1="70690" y1="89310" x2="70690" y2="89310"/>
                        <a14:foregroundMark x1="24138" y1="91034" x2="24138" y2="91034"/>
                        <a14:foregroundMark x1="31034" y1="82759" x2="31034" y2="82759"/>
                        <a14:foregroundMark x1="25862" y1="86207" x2="25862" y2="86207"/>
                        <a14:foregroundMark x1="63793" y1="85172" x2="63793" y2="85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33" y="1676815"/>
            <a:ext cx="1657350" cy="276225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A57591A5-838F-4CB9-A927-F9897DEBA49F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16349A65-FF8D-43D4-A0E0-633EB2183A71}"/>
                </a:ext>
              </a:extLst>
            </p:cNvPr>
            <p:cNvSpPr/>
            <p:nvPr/>
          </p:nvSpPr>
          <p:spPr>
            <a:xfrm>
              <a:off x="152400" y="264440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F88D5A2D-C9E3-4FB7-9005-46CE5346EB30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ame 18">
              <a:extLst>
                <a:ext uri="{FF2B5EF4-FFF2-40B4-BE49-F238E27FC236}">
                  <a16:creationId xmlns:a16="http://schemas.microsoft.com/office/drawing/2014/main" xmlns="" id="{9603233F-48CD-496E-A2E5-97C33D48A3CB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BCD6496-622F-4F21-B8F4-F8C732A07DB0}"/>
              </a:ext>
            </a:extLst>
          </p:cNvPr>
          <p:cNvSpPr/>
          <p:nvPr/>
        </p:nvSpPr>
        <p:spPr>
          <a:xfrm>
            <a:off x="4203386" y="418346"/>
            <a:ext cx="370332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Today our lesson is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1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que 54">
            <a:extLst>
              <a:ext uri="{FF2B5EF4-FFF2-40B4-BE49-F238E27FC236}">
                <a16:creationId xmlns:a16="http://schemas.microsoft.com/office/drawing/2014/main" xmlns="" id="{A4074DE0-F367-425A-B00D-51CD21AE3EB7}"/>
              </a:ext>
            </a:extLst>
          </p:cNvPr>
          <p:cNvSpPr/>
          <p:nvPr/>
        </p:nvSpPr>
        <p:spPr>
          <a:xfrm>
            <a:off x="237902" y="1592467"/>
            <a:ext cx="11817927" cy="4987652"/>
          </a:xfrm>
          <a:prstGeom prst="plaque">
            <a:avLst/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668E915-4269-4031-AEE6-32F5BC45A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01" y="3420485"/>
            <a:ext cx="781975" cy="81751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C53401-055B-4ED2-9FCD-51633C5AC6B1}"/>
              </a:ext>
            </a:extLst>
          </p:cNvPr>
          <p:cNvSpPr/>
          <p:nvPr/>
        </p:nvSpPr>
        <p:spPr>
          <a:xfrm>
            <a:off x="7993162" y="3308769"/>
            <a:ext cx="3748267" cy="2101629"/>
          </a:xfrm>
          <a:prstGeom prst="rect">
            <a:avLst/>
          </a:prstGeom>
          <a:noFill/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4E699C9-0E38-43C4-8716-057A82E08BA2}"/>
              </a:ext>
            </a:extLst>
          </p:cNvPr>
          <p:cNvSpPr/>
          <p:nvPr/>
        </p:nvSpPr>
        <p:spPr>
          <a:xfrm>
            <a:off x="4157863" y="3305248"/>
            <a:ext cx="3649812" cy="2101630"/>
          </a:xfrm>
          <a:prstGeom prst="rect">
            <a:avLst/>
          </a:prstGeom>
          <a:noFill/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EB3469B-2228-4B8F-AD79-48747FB96719}"/>
              </a:ext>
            </a:extLst>
          </p:cNvPr>
          <p:cNvSpPr/>
          <p:nvPr/>
        </p:nvSpPr>
        <p:spPr>
          <a:xfrm>
            <a:off x="605684" y="3308770"/>
            <a:ext cx="3377480" cy="2101630"/>
          </a:xfrm>
          <a:prstGeom prst="rect">
            <a:avLst/>
          </a:prstGeom>
          <a:noFill/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xmlns="" id="{53C28B39-FB86-4324-A75F-371E9F4AF6F9}"/>
              </a:ext>
            </a:extLst>
          </p:cNvPr>
          <p:cNvSpPr/>
          <p:nvPr/>
        </p:nvSpPr>
        <p:spPr>
          <a:xfrm>
            <a:off x="1264643" y="1715992"/>
            <a:ext cx="2005334" cy="1455369"/>
          </a:xfrm>
          <a:prstGeom prst="flowChartConnector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8</a:t>
            </a:r>
          </a:p>
        </p:txBody>
      </p:sp>
      <p:sp>
        <p:nvSpPr>
          <p:cNvPr id="19" name="Round Diagonal Corner Rectangle 22">
            <a:extLst>
              <a:ext uri="{FF2B5EF4-FFF2-40B4-BE49-F238E27FC236}">
                <a16:creationId xmlns:a16="http://schemas.microsoft.com/office/drawing/2014/main" xmlns="" id="{229DD655-5CB8-424A-BBF2-A28E6458CE0F}"/>
              </a:ext>
            </a:extLst>
          </p:cNvPr>
          <p:cNvSpPr/>
          <p:nvPr/>
        </p:nvSpPr>
        <p:spPr>
          <a:xfrm>
            <a:off x="1176769" y="5606857"/>
            <a:ext cx="2127842" cy="770067"/>
          </a:xfrm>
          <a:prstGeom prst="round2Diag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</a:rPr>
              <a:t>eight</a:t>
            </a: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xmlns="" id="{43513E8C-22B1-4FAB-AC9A-B538496AC4E3}"/>
              </a:ext>
            </a:extLst>
          </p:cNvPr>
          <p:cNvSpPr/>
          <p:nvPr/>
        </p:nvSpPr>
        <p:spPr>
          <a:xfrm>
            <a:off x="5189079" y="1727712"/>
            <a:ext cx="2005334" cy="1455369"/>
          </a:xfrm>
          <a:prstGeom prst="flowChartConnector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9</a:t>
            </a:r>
          </a:p>
        </p:txBody>
      </p:sp>
      <p:sp>
        <p:nvSpPr>
          <p:cNvPr id="21" name="Round Diagonal Corner Rectangle 34">
            <a:extLst>
              <a:ext uri="{FF2B5EF4-FFF2-40B4-BE49-F238E27FC236}">
                <a16:creationId xmlns:a16="http://schemas.microsoft.com/office/drawing/2014/main" xmlns="" id="{99CE62D6-5131-4EFA-976F-5D06524FDF1B}"/>
              </a:ext>
            </a:extLst>
          </p:cNvPr>
          <p:cNvSpPr/>
          <p:nvPr/>
        </p:nvSpPr>
        <p:spPr>
          <a:xfrm>
            <a:off x="4902425" y="5618577"/>
            <a:ext cx="2127842" cy="770067"/>
          </a:xfrm>
          <a:prstGeom prst="round2Diag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</a:rPr>
              <a:t>nine</a:t>
            </a:r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xmlns="" id="{8A5AB25D-8A2C-47C5-B4A1-D49F18C42EA0}"/>
              </a:ext>
            </a:extLst>
          </p:cNvPr>
          <p:cNvSpPr/>
          <p:nvPr/>
        </p:nvSpPr>
        <p:spPr>
          <a:xfrm>
            <a:off x="9073485" y="1710128"/>
            <a:ext cx="2005334" cy="1455369"/>
          </a:xfrm>
          <a:prstGeom prst="flowChartConnector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10</a:t>
            </a:r>
          </a:p>
        </p:txBody>
      </p:sp>
      <p:sp>
        <p:nvSpPr>
          <p:cNvPr id="23" name="Round Diagonal Corner Rectangle 36">
            <a:extLst>
              <a:ext uri="{FF2B5EF4-FFF2-40B4-BE49-F238E27FC236}">
                <a16:creationId xmlns:a16="http://schemas.microsoft.com/office/drawing/2014/main" xmlns="" id="{E8E5C732-348A-4B5E-ADB4-4F0A8048346A}"/>
              </a:ext>
            </a:extLst>
          </p:cNvPr>
          <p:cNvSpPr/>
          <p:nvPr/>
        </p:nvSpPr>
        <p:spPr>
          <a:xfrm>
            <a:off x="8853091" y="5600993"/>
            <a:ext cx="2127842" cy="770067"/>
          </a:xfrm>
          <a:prstGeom prst="round2Diag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</a:rPr>
              <a:t>ten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6EA672A9-AC8F-4A5F-8D10-97DB32D4D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28" y="4421026"/>
            <a:ext cx="781975" cy="81751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387E6AE7-986B-4519-9762-D66A5C6E9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85" y="4427647"/>
            <a:ext cx="781975" cy="81751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50D9D74C-40FD-4252-8C93-78AE78695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066" y="4421027"/>
            <a:ext cx="781975" cy="81751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20DB3B85-41B9-4A72-9769-46D13A470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064" y="4414393"/>
            <a:ext cx="781975" cy="81751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A678F603-2648-49C6-B33B-963EEA892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553" y="3400603"/>
            <a:ext cx="781975" cy="81751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2259F3DE-FD23-4386-AC0D-3081BBF39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054" y="3407232"/>
            <a:ext cx="781975" cy="81751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BD9884F8-07C4-40EA-A686-B8212E568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063" y="3400605"/>
            <a:ext cx="781975" cy="81751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0FFA0D80-D90C-4418-AA6C-5DC11EC9C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010" y="3427113"/>
            <a:ext cx="781975" cy="81751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D227E7C5-39AB-4DFE-89A7-4E5FAFE62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637" y="4427654"/>
            <a:ext cx="781975" cy="81751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26E4B468-6225-43D6-9A94-D9CAEB458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894" y="4434275"/>
            <a:ext cx="781975" cy="81751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1C8D02A7-85EC-45FE-BB4E-71565EF4B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019" y="4427655"/>
            <a:ext cx="781975" cy="81751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61B079E5-3692-4AD6-9BC8-D16D35081E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521" y="4421021"/>
            <a:ext cx="781975" cy="81751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E7A12D06-5220-4AFD-9907-B943D9A57F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498" y="3407231"/>
            <a:ext cx="781975" cy="81751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404DBB9A-3B91-4A1F-9B77-6CDE55E69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487" y="3413860"/>
            <a:ext cx="781975" cy="81751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E9B89097-50DB-47B7-9ED2-ED6FF483C2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228" y="3407233"/>
            <a:ext cx="781975" cy="81751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C1FE0E6F-0C5F-48A5-8393-E30E87851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839" y="3420489"/>
            <a:ext cx="781975" cy="81751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3D55E14D-E20D-4369-8F7E-8B5BEDA47C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766" y="3420489"/>
            <a:ext cx="781975" cy="81751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3E388618-E432-4A4F-956C-846AEF7BC9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93" y="4421030"/>
            <a:ext cx="781975" cy="81751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E7850A4E-7B72-4FDC-91C3-68FC6930B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390" y="4427651"/>
            <a:ext cx="781975" cy="81751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017383D1-37F5-4A96-BAF0-90B79E838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499" y="4421031"/>
            <a:ext cx="781975" cy="81751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490F3C82-3D65-47E4-9A92-8567D64E4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009" y="4414397"/>
            <a:ext cx="781975" cy="81751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668A811E-2E05-4A33-A8D6-22131B39B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758" y="3400607"/>
            <a:ext cx="781975" cy="81751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31D3EA72-32FB-48B1-BE12-7034F0D25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999" y="3407236"/>
            <a:ext cx="781975" cy="81751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593E706D-8EF5-4BC6-B75F-8C5529CCF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244" y="3400609"/>
            <a:ext cx="781975" cy="81751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228F147E-9DB5-4072-965C-D68AC9CB6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107" y="3413865"/>
            <a:ext cx="781975" cy="817518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36E3108A-5D38-48EA-BA84-0E018DF19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8489" y="4414407"/>
            <a:ext cx="781975" cy="817518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A455B6FD-BF1E-4A5D-83DD-1433B9A64953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7E55FE75-330C-467C-9A46-425891E2A6C3}"/>
                </a:ext>
              </a:extLst>
            </p:cNvPr>
            <p:cNvSpPr/>
            <p:nvPr/>
          </p:nvSpPr>
          <p:spPr>
            <a:xfrm>
              <a:off x="165652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A0B6DACB-C466-4630-B086-3DB295DB0415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ame 52">
              <a:extLst>
                <a:ext uri="{FF2B5EF4-FFF2-40B4-BE49-F238E27FC236}">
                  <a16:creationId xmlns:a16="http://schemas.microsoft.com/office/drawing/2014/main" xmlns="" id="{E5802BCC-CACB-43AB-A1AD-BE1E695FBADF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67D7F150-2EC6-4971-92FB-02333C5DFE24}"/>
              </a:ext>
            </a:extLst>
          </p:cNvPr>
          <p:cNvSpPr/>
          <p:nvPr/>
        </p:nvSpPr>
        <p:spPr>
          <a:xfrm>
            <a:off x="4497675" y="384224"/>
            <a:ext cx="3073524" cy="666300"/>
          </a:xfrm>
          <a:prstGeom prst="rect">
            <a:avLst/>
          </a:prstGeom>
          <a:noFill/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 and say</a:t>
            </a:r>
            <a:endParaRPr lang="en-US" sz="3600" dirty="0"/>
          </a:p>
        </p:txBody>
      </p:sp>
      <p:sp>
        <p:nvSpPr>
          <p:cNvPr id="54" name="Rectangle 53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1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1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9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0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21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que 28">
            <a:extLst>
              <a:ext uri="{FF2B5EF4-FFF2-40B4-BE49-F238E27FC236}">
                <a16:creationId xmlns:a16="http://schemas.microsoft.com/office/drawing/2014/main" xmlns="" id="{A4074DE0-F367-425A-B00D-51CD21AE3EB7}"/>
              </a:ext>
            </a:extLst>
          </p:cNvPr>
          <p:cNvSpPr/>
          <p:nvPr/>
        </p:nvSpPr>
        <p:spPr>
          <a:xfrm>
            <a:off x="237902" y="1592467"/>
            <a:ext cx="11817927" cy="4987652"/>
          </a:xfrm>
          <a:prstGeom prst="plaque">
            <a:avLst/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03615DA9-0A74-4E9B-BE70-A02F2AEE3E51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7FA86EA4-6488-49FB-8180-7933490CB78A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1649EA93-9B55-415D-9AED-E04CBEE34B53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ame 22">
              <a:extLst>
                <a:ext uri="{FF2B5EF4-FFF2-40B4-BE49-F238E27FC236}">
                  <a16:creationId xmlns:a16="http://schemas.microsoft.com/office/drawing/2014/main" xmlns="" id="{E7EEFDE3-FD4F-4E9F-8F8F-4B4C625D3F7D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6BE6FAF-1057-42A0-ADEE-742A07ED1AE5}"/>
              </a:ext>
            </a:extLst>
          </p:cNvPr>
          <p:cNvSpPr txBox="1"/>
          <p:nvPr/>
        </p:nvSpPr>
        <p:spPr>
          <a:xfrm>
            <a:off x="3853334" y="409649"/>
            <a:ext cx="4658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Look, listen and say: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52E8A4B-3AC3-4D70-9823-7F853F7A5B02}"/>
              </a:ext>
            </a:extLst>
          </p:cNvPr>
          <p:cNvSpPr/>
          <p:nvPr/>
        </p:nvSpPr>
        <p:spPr>
          <a:xfrm>
            <a:off x="1736202" y="1929552"/>
            <a:ext cx="6930717" cy="3409586"/>
          </a:xfrm>
          <a:prstGeom prst="rect">
            <a:avLst/>
          </a:prstGeom>
          <a:noFill/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DDD44D4F-D04D-4337-8154-10E19D07D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4821" y1="17333" x2="84821" y2="17333"/>
                        <a14:foregroundMark x1="70089" y1="6222" x2="70089" y2="6222"/>
                        <a14:foregroundMark x1="77679" y1="12000" x2="77679" y2="12000"/>
                        <a14:foregroundMark x1="73661" y1="10222" x2="73661" y2="10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129594" y="3812295"/>
            <a:ext cx="1393878" cy="1368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1DEC5858-442A-4DE7-AA88-0B37C5CE1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4821" y1="17333" x2="84821" y2="17333"/>
                        <a14:foregroundMark x1="70089" y1="6222" x2="70089" y2="6222"/>
                        <a14:foregroundMark x1="77679" y1="12000" x2="77679" y2="12000"/>
                        <a14:foregroundMark x1="73661" y1="10222" x2="73661" y2="10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373684" y="3805670"/>
            <a:ext cx="1393878" cy="1368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9A735C2D-5B18-4CB7-AFC9-ADC8D4525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4821" y1="17333" x2="84821" y2="17333"/>
                        <a14:foregroundMark x1="70089" y1="6222" x2="70089" y2="6222"/>
                        <a14:foregroundMark x1="77679" y1="12000" x2="77679" y2="12000"/>
                        <a14:foregroundMark x1="73661" y1="10222" x2="73661" y2="10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617768" y="3812294"/>
            <a:ext cx="1393878" cy="1368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A91D7B14-DD58-4A2B-9722-A461EED54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4821" y1="17333" x2="84821" y2="17333"/>
                        <a14:foregroundMark x1="70089" y1="6222" x2="70089" y2="6222"/>
                        <a14:foregroundMark x1="77679" y1="12000" x2="77679" y2="12000"/>
                        <a14:foregroundMark x1="73661" y1="10222" x2="73661" y2="10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861848" y="3832173"/>
            <a:ext cx="1393878" cy="1368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236CF5F2-F83C-4991-820E-B3CA9EFEF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4821" y1="17333" x2="84821" y2="17333"/>
                        <a14:foregroundMark x1="70089" y1="6222" x2="70089" y2="6222"/>
                        <a14:foregroundMark x1="77679" y1="12000" x2="77679" y2="12000"/>
                        <a14:foregroundMark x1="73661" y1="10222" x2="73661" y2="10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156102" y="2076259"/>
            <a:ext cx="1393878" cy="1368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xmlns="" id="{611AFF51-8D34-40F6-B492-034D3C5EE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4821" y1="17333" x2="84821" y2="17333"/>
                        <a14:foregroundMark x1="70089" y1="6222" x2="70089" y2="6222"/>
                        <a14:foregroundMark x1="77679" y1="12000" x2="77679" y2="12000"/>
                        <a14:foregroundMark x1="73661" y1="10222" x2="73661" y2="10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360430" y="2056383"/>
            <a:ext cx="1393878" cy="1368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xmlns="" id="{D90FA6C7-0986-47E2-A4FC-AD2176F9D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4821" y1="17333" x2="84821" y2="17333"/>
                        <a14:foregroundMark x1="70089" y1="6222" x2="70089" y2="6222"/>
                        <a14:foregroundMark x1="77679" y1="12000" x2="77679" y2="12000"/>
                        <a14:foregroundMark x1="73661" y1="10222" x2="73661" y2="10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617766" y="2063008"/>
            <a:ext cx="1393878" cy="1368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xmlns="" id="{0A2B5630-E90B-4923-94EA-6A7B4B27C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4821" y1="17333" x2="84821" y2="17333"/>
                        <a14:foregroundMark x1="70089" y1="6222" x2="70089" y2="6222"/>
                        <a14:foregroundMark x1="77679" y1="12000" x2="77679" y2="12000"/>
                        <a14:foregroundMark x1="73661" y1="10222" x2="73661" y2="10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875099" y="2056386"/>
            <a:ext cx="1393878" cy="1368244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ounded Rectangle 8">
            <a:extLst>
              <a:ext uri="{FF2B5EF4-FFF2-40B4-BE49-F238E27FC236}">
                <a16:creationId xmlns:a16="http://schemas.microsoft.com/office/drawing/2014/main" xmlns="" id="{C9273F8A-CD1E-4075-BC45-9066DB1414CF}"/>
              </a:ext>
            </a:extLst>
          </p:cNvPr>
          <p:cNvSpPr/>
          <p:nvPr/>
        </p:nvSpPr>
        <p:spPr>
          <a:xfrm>
            <a:off x="3994396" y="5611108"/>
            <a:ext cx="1885543" cy="8703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eight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FB1F8A9D-95DA-4544-B85B-3571A969FD33}"/>
              </a:ext>
            </a:extLst>
          </p:cNvPr>
          <p:cNvGrpSpPr/>
          <p:nvPr/>
        </p:nvGrpSpPr>
        <p:grpSpPr>
          <a:xfrm>
            <a:off x="9526504" y="2711131"/>
            <a:ext cx="1871330" cy="1871330"/>
            <a:chOff x="8484782" y="2005064"/>
            <a:chExt cx="1871330" cy="187133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DE9D73CC-944E-4A67-A7E6-CD9D9715B681}"/>
                </a:ext>
              </a:extLst>
            </p:cNvPr>
            <p:cNvSpPr/>
            <p:nvPr/>
          </p:nvSpPr>
          <p:spPr>
            <a:xfrm>
              <a:off x="8484782" y="2005064"/>
              <a:ext cx="1871330" cy="1871330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A9911D0C-9380-4A4F-8294-C2B78C65B9F9}"/>
                </a:ext>
              </a:extLst>
            </p:cNvPr>
            <p:cNvSpPr txBox="1"/>
            <p:nvPr/>
          </p:nvSpPr>
          <p:spPr>
            <a:xfrm>
              <a:off x="8915400" y="2014346"/>
              <a:ext cx="723014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b="1" dirty="0">
                  <a:solidFill>
                    <a:srgbClr val="FF0000"/>
                  </a:solidFill>
                </a:rPr>
                <a:t>8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18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63CE8C6-B74E-45BD-B386-AD27370621E2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F2059C9F-334E-4BD1-8F16-339C05306168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3693CBFB-6344-4027-B87F-A3DC80AC05F3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xmlns="" id="{C0DF67CD-69C7-4956-B2C5-2FC2F27F83B9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Plaque 5">
              <a:extLst>
                <a:ext uri="{FF2B5EF4-FFF2-40B4-BE49-F238E27FC236}">
                  <a16:creationId xmlns:a16="http://schemas.microsoft.com/office/drawing/2014/main" xmlns="" id="{B82FAEB7-D2F2-4230-AF36-CA6DDA03EACB}"/>
                </a:ext>
              </a:extLst>
            </p:cNvPr>
            <p:cNvSpPr/>
            <p:nvPr/>
          </p:nvSpPr>
          <p:spPr>
            <a:xfrm>
              <a:off x="250965" y="1605530"/>
              <a:ext cx="11817927" cy="4987652"/>
            </a:xfrm>
            <a:prstGeom prst="plaque">
              <a:avLst/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B6C1F52-224A-4CBD-B231-C673077D5F27}"/>
              </a:ext>
            </a:extLst>
          </p:cNvPr>
          <p:cNvSpPr txBox="1"/>
          <p:nvPr/>
        </p:nvSpPr>
        <p:spPr>
          <a:xfrm>
            <a:off x="3611300" y="420549"/>
            <a:ext cx="4653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Look, listen and say: </a:t>
            </a:r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xmlns="" id="{32308A8E-8F0C-4005-B195-E3BEFB9436C2}"/>
              </a:ext>
            </a:extLst>
          </p:cNvPr>
          <p:cNvSpPr/>
          <p:nvPr/>
        </p:nvSpPr>
        <p:spPr>
          <a:xfrm>
            <a:off x="3994396" y="5611107"/>
            <a:ext cx="1954991" cy="6570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nine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A57D36A-AF86-4411-A6B1-37D0C0D85F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88" b="89873" l="9916" r="898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06" y="2222182"/>
            <a:ext cx="1497933" cy="1469513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xmlns="" id="{07DCC7B9-DE82-4380-A823-90F6137F956C}"/>
              </a:ext>
            </a:extLst>
          </p:cNvPr>
          <p:cNvSpPr/>
          <p:nvPr/>
        </p:nvSpPr>
        <p:spPr>
          <a:xfrm>
            <a:off x="1559068" y="2089097"/>
            <a:ext cx="6747755" cy="2940646"/>
          </a:xfrm>
          <a:prstGeom prst="roundRect">
            <a:avLst/>
          </a:prstGeom>
          <a:noFill/>
          <a:ln w="76200"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FFF2841E-5885-468D-9AC9-A107EE7ED5D0}"/>
              </a:ext>
            </a:extLst>
          </p:cNvPr>
          <p:cNvGrpSpPr/>
          <p:nvPr/>
        </p:nvGrpSpPr>
        <p:grpSpPr>
          <a:xfrm>
            <a:off x="9352888" y="2803723"/>
            <a:ext cx="1871330" cy="1871330"/>
            <a:chOff x="8484782" y="2005064"/>
            <a:chExt cx="1871330" cy="187133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37EA6921-0370-4A51-9CB7-0B959B89249E}"/>
                </a:ext>
              </a:extLst>
            </p:cNvPr>
            <p:cNvSpPr/>
            <p:nvPr/>
          </p:nvSpPr>
          <p:spPr>
            <a:xfrm>
              <a:off x="8484782" y="2005064"/>
              <a:ext cx="1871330" cy="1871330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DB5013BE-F793-472C-AB6D-830FB72CD4F5}"/>
                </a:ext>
              </a:extLst>
            </p:cNvPr>
            <p:cNvSpPr txBox="1"/>
            <p:nvPr/>
          </p:nvSpPr>
          <p:spPr>
            <a:xfrm>
              <a:off x="8915400" y="2014346"/>
              <a:ext cx="723014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b="1" dirty="0">
                  <a:solidFill>
                    <a:srgbClr val="FF0000"/>
                  </a:solidFill>
                </a:rPr>
                <a:t>9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257B437-8E27-40C2-A05E-9D270A4002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88" b="89873" l="9916" r="898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957" y="2201699"/>
            <a:ext cx="1497933" cy="14695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8CF0AEA1-B146-45BF-8A24-4977F2B384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88" b="89873" l="9916" r="898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687" y="3482986"/>
            <a:ext cx="1497933" cy="14695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2E4385D4-D6E8-48DA-9CF0-152CED85C2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88" b="89873" l="9916" r="898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375" y="3478733"/>
            <a:ext cx="1497933" cy="14695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AD4BB69-C015-404B-9A3D-95D1275844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88" b="89873" l="9916" r="898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752" y="3482986"/>
            <a:ext cx="1497933" cy="14695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CEB29CAB-439F-43D1-BA58-90CE170C0E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88" b="89873" l="9916" r="898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512" y="3477339"/>
            <a:ext cx="1497933" cy="14695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58A2AB74-2B50-465E-B1D1-DCE5D0B641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88" b="89873" l="9916" r="898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980" y="2220400"/>
            <a:ext cx="1497933" cy="146951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9431CD0C-7B02-4457-9849-009FFBCE82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88" b="89873" l="9916" r="898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576" y="2231364"/>
            <a:ext cx="1497933" cy="146951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9A2BCBCD-5F05-45A3-9334-8409CE19F1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88" b="89873" l="9916" r="898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735" y="2216211"/>
            <a:ext cx="1497933" cy="146951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22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84DF2923-D391-4CD6-86DF-0270526CFB37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  <a:solidFill>
            <a:srgbClr val="92D050"/>
          </a:solidFill>
        </p:grpSpPr>
        <p:sp>
          <p:nvSpPr>
            <p:cNvPr id="6" name="Plaque 5">
              <a:extLst>
                <a:ext uri="{FF2B5EF4-FFF2-40B4-BE49-F238E27FC236}">
                  <a16:creationId xmlns:a16="http://schemas.microsoft.com/office/drawing/2014/main" xmlns="" id="{9E77984E-FAD9-451E-9191-728DE730EB8D}"/>
                </a:ext>
              </a:extLst>
            </p:cNvPr>
            <p:cNvSpPr/>
            <p:nvPr/>
          </p:nvSpPr>
          <p:spPr>
            <a:xfrm>
              <a:off x="250965" y="1579404"/>
              <a:ext cx="11817927" cy="4987652"/>
            </a:xfrm>
            <a:prstGeom prst="plaque">
              <a:avLst/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E5764773-6764-4701-B916-AE4A871E1FC2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70E40DE7-2724-46D7-9276-28E478FFE59C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xmlns="" id="{DE061522-CD0E-4DDC-9913-D87C30924961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AF1BF6E-FC7C-4CB6-B138-EE961D44EC32}"/>
              </a:ext>
            </a:extLst>
          </p:cNvPr>
          <p:cNvSpPr txBox="1"/>
          <p:nvPr/>
        </p:nvSpPr>
        <p:spPr>
          <a:xfrm>
            <a:off x="3541873" y="466875"/>
            <a:ext cx="4831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Look, listen and say: </a:t>
            </a:r>
          </a:p>
        </p:txBody>
      </p:sp>
      <p:pic>
        <p:nvPicPr>
          <p:cNvPr id="9" name="Picture 8" descr="13521912-tomato-over-white-background.jpg">
            <a:extLst>
              <a:ext uri="{FF2B5EF4-FFF2-40B4-BE49-F238E27FC236}">
                <a16:creationId xmlns:a16="http://schemas.microsoft.com/office/drawing/2014/main" xmlns="" id="{335566B4-5DFC-41E5-A410-62EC8298411C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2734854" y="2571079"/>
            <a:ext cx="1259161" cy="1052062"/>
          </a:xfrm>
          <a:prstGeom prst="rect">
            <a:avLst/>
          </a:prstGeom>
        </p:spPr>
      </p:pic>
      <p:pic>
        <p:nvPicPr>
          <p:cNvPr id="10" name="Picture 9" descr="13521912-tomato-over-white-background.jpg">
            <a:extLst>
              <a:ext uri="{FF2B5EF4-FFF2-40B4-BE49-F238E27FC236}">
                <a16:creationId xmlns:a16="http://schemas.microsoft.com/office/drawing/2014/main" xmlns="" id="{DC3015FF-D672-4F2F-BE9A-4B4675AF8BF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1403659" y="3917302"/>
            <a:ext cx="1259161" cy="1074893"/>
          </a:xfrm>
          <a:prstGeom prst="rect">
            <a:avLst/>
          </a:prstGeom>
        </p:spPr>
      </p:pic>
      <p:pic>
        <p:nvPicPr>
          <p:cNvPr id="11" name="Picture 10" descr="13521912-tomato-over-white-background.jpg">
            <a:extLst>
              <a:ext uri="{FF2B5EF4-FFF2-40B4-BE49-F238E27FC236}">
                <a16:creationId xmlns:a16="http://schemas.microsoft.com/office/drawing/2014/main" xmlns="" id="{496E3667-CB00-4FA7-A6F9-18FFF0C7BA3F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5412024" y="2567068"/>
            <a:ext cx="1259161" cy="107489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B4F2554-C1D7-48C8-AFA9-BD660B5A4D12}"/>
              </a:ext>
            </a:extLst>
          </p:cNvPr>
          <p:cNvSpPr/>
          <p:nvPr/>
        </p:nvSpPr>
        <p:spPr>
          <a:xfrm>
            <a:off x="1217817" y="2380221"/>
            <a:ext cx="6953928" cy="2842614"/>
          </a:xfrm>
          <a:prstGeom prst="rect">
            <a:avLst/>
          </a:prstGeom>
          <a:noFill/>
          <a:ln w="76200">
            <a:solidFill>
              <a:srgbClr val="92D05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13521912-tomato-over-white-background.jpg">
            <a:extLst>
              <a:ext uri="{FF2B5EF4-FFF2-40B4-BE49-F238E27FC236}">
                <a16:creationId xmlns:a16="http://schemas.microsoft.com/office/drawing/2014/main" xmlns="" id="{2A4618B6-0009-4C1B-B6CE-55DCA020F5E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4063869" y="2571075"/>
            <a:ext cx="1259161" cy="1052062"/>
          </a:xfrm>
          <a:prstGeom prst="rect">
            <a:avLst/>
          </a:prstGeom>
        </p:spPr>
      </p:pic>
      <p:pic>
        <p:nvPicPr>
          <p:cNvPr id="14" name="Picture 13" descr="13521912-tomato-over-white-background.jpg">
            <a:extLst>
              <a:ext uri="{FF2B5EF4-FFF2-40B4-BE49-F238E27FC236}">
                <a16:creationId xmlns:a16="http://schemas.microsoft.com/office/drawing/2014/main" xmlns="" id="{1AB85D40-F6A6-4159-BA4B-9253F0B4D7B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4093047" y="3922680"/>
            <a:ext cx="1259161" cy="1052062"/>
          </a:xfrm>
          <a:prstGeom prst="rect">
            <a:avLst/>
          </a:prstGeom>
        </p:spPr>
      </p:pic>
      <p:pic>
        <p:nvPicPr>
          <p:cNvPr id="15" name="Picture 14" descr="13521912-tomato-over-white-background.jpg">
            <a:extLst>
              <a:ext uri="{FF2B5EF4-FFF2-40B4-BE49-F238E27FC236}">
                <a16:creationId xmlns:a16="http://schemas.microsoft.com/office/drawing/2014/main" xmlns="" id="{9B56497A-0C45-4BEA-98AF-0D978BE6445E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2751905" y="3920667"/>
            <a:ext cx="1259161" cy="1052062"/>
          </a:xfrm>
          <a:prstGeom prst="rect">
            <a:avLst/>
          </a:prstGeom>
        </p:spPr>
      </p:pic>
      <p:pic>
        <p:nvPicPr>
          <p:cNvPr id="16" name="Picture 15" descr="13521912-tomato-over-white-background.jpg">
            <a:extLst>
              <a:ext uri="{FF2B5EF4-FFF2-40B4-BE49-F238E27FC236}">
                <a16:creationId xmlns:a16="http://schemas.microsoft.com/office/drawing/2014/main" xmlns="" id="{CA878C43-26B5-4D39-B7C2-0298E934776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1406305" y="2573088"/>
            <a:ext cx="1259161" cy="1052062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8FA6B4B5-BDA8-4816-BF31-2DBBBDC07121}"/>
              </a:ext>
            </a:extLst>
          </p:cNvPr>
          <p:cNvGrpSpPr/>
          <p:nvPr/>
        </p:nvGrpSpPr>
        <p:grpSpPr>
          <a:xfrm>
            <a:off x="9225793" y="2835801"/>
            <a:ext cx="2181806" cy="2095557"/>
            <a:chOff x="9351058" y="2437931"/>
            <a:chExt cx="1871330" cy="187133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B204B628-8B75-4607-AF82-7C811BA4EB62}"/>
                </a:ext>
              </a:extLst>
            </p:cNvPr>
            <p:cNvSpPr/>
            <p:nvPr/>
          </p:nvSpPr>
          <p:spPr>
            <a:xfrm>
              <a:off x="9351058" y="2437931"/>
              <a:ext cx="1871330" cy="1871330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0AFDF38-DB8D-482C-9601-320FF0F5E8D3}"/>
                </a:ext>
              </a:extLst>
            </p:cNvPr>
            <p:cNvSpPr txBox="1"/>
            <p:nvPr/>
          </p:nvSpPr>
          <p:spPr>
            <a:xfrm flipH="1">
              <a:off x="9647789" y="2610843"/>
              <a:ext cx="1317293" cy="1401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solidFill>
                    <a:srgbClr val="FF0000"/>
                  </a:solidFill>
                </a:rPr>
                <a:t>10</a:t>
              </a:r>
            </a:p>
          </p:txBody>
        </p:sp>
      </p:grpSp>
      <p:pic>
        <p:nvPicPr>
          <p:cNvPr id="20" name="Picture 19" descr="13521912-tomato-over-white-background.jpg">
            <a:extLst>
              <a:ext uri="{FF2B5EF4-FFF2-40B4-BE49-F238E27FC236}">
                <a16:creationId xmlns:a16="http://schemas.microsoft.com/office/drawing/2014/main" xmlns="" id="{6D619B81-CE48-4797-BA76-2EBE74BF4431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5433577" y="3930810"/>
            <a:ext cx="1259161" cy="1074893"/>
          </a:xfrm>
          <a:prstGeom prst="rect">
            <a:avLst/>
          </a:prstGeom>
        </p:spPr>
      </p:pic>
      <p:pic>
        <p:nvPicPr>
          <p:cNvPr id="21" name="Picture 20" descr="13521912-tomato-over-white-background.jpg">
            <a:extLst>
              <a:ext uri="{FF2B5EF4-FFF2-40B4-BE49-F238E27FC236}">
                <a16:creationId xmlns:a16="http://schemas.microsoft.com/office/drawing/2014/main" xmlns="" id="{815E8D11-CE68-4675-82E5-9300C92574AA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6768736" y="3947755"/>
            <a:ext cx="1259161" cy="1052062"/>
          </a:xfrm>
          <a:prstGeom prst="rect">
            <a:avLst/>
          </a:prstGeom>
        </p:spPr>
      </p:pic>
      <p:pic>
        <p:nvPicPr>
          <p:cNvPr id="22" name="Picture 21" descr="13521912-tomato-over-white-background.jpg">
            <a:extLst>
              <a:ext uri="{FF2B5EF4-FFF2-40B4-BE49-F238E27FC236}">
                <a16:creationId xmlns:a16="http://schemas.microsoft.com/office/drawing/2014/main" xmlns="" id="{9D448322-71AD-4B90-99EC-58489957978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" contrast="40000"/>
          </a:blip>
          <a:srcRect l="4444" t="14444" r="4444" b="7778"/>
          <a:stretch>
            <a:fillRect/>
          </a:stretch>
        </p:blipFill>
        <p:spPr>
          <a:xfrm>
            <a:off x="6758675" y="2591509"/>
            <a:ext cx="1259161" cy="1052062"/>
          </a:xfrm>
          <a:prstGeom prst="rect">
            <a:avLst/>
          </a:prstGeom>
        </p:spPr>
      </p:pic>
      <p:sp>
        <p:nvSpPr>
          <p:cNvPr id="23" name="Rounded Rectangle 8">
            <a:extLst>
              <a:ext uri="{FF2B5EF4-FFF2-40B4-BE49-F238E27FC236}">
                <a16:creationId xmlns:a16="http://schemas.microsoft.com/office/drawing/2014/main" xmlns="" id="{EE701916-2882-4552-BBE0-FAC01EDC7717}"/>
              </a:ext>
            </a:extLst>
          </p:cNvPr>
          <p:cNvSpPr/>
          <p:nvPr/>
        </p:nvSpPr>
        <p:spPr>
          <a:xfrm>
            <a:off x="3751327" y="5611107"/>
            <a:ext cx="1943417" cy="6570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ten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-13858" y="-13862"/>
            <a:ext cx="12330547" cy="68718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86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239</Words>
  <Application>Microsoft Office PowerPoint</Application>
  <PresentationFormat>Widescreen</PresentationFormat>
  <Paragraphs>103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Nikosh</vt:lpstr>
      <vt:lpstr>NikoshBAN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P.L. PATOARY GPS</dc:creator>
  <cp:lastModifiedBy>User</cp:lastModifiedBy>
  <cp:revision>10</cp:revision>
  <dcterms:created xsi:type="dcterms:W3CDTF">2019-06-08T18:53:57Z</dcterms:created>
  <dcterms:modified xsi:type="dcterms:W3CDTF">2019-11-17T18:02:51Z</dcterms:modified>
</cp:coreProperties>
</file>