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1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CCF82-0F28-4A98-A920-54D6818553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98E790-9E0C-4B83-AF3B-01F0C3888D4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সুফিয়া কামাল </a:t>
          </a:r>
        </a:p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জন্মঃ ১৯১১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সালের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২০শে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জুন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E4420B4-008B-4C04-8EE0-BE5DFB1A99AC}" type="parTrans" cxnId="{B9E045F1-2668-46E6-861B-01DD5982ACC6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E1EEAA-5D0F-4627-9D9C-0BE8AB85ECC0}" type="sibTrans" cxnId="{B9E045F1-2668-46E6-861B-01DD5982ACC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FAA8459-128B-431C-A4B2-D8286C5D9BC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জন্মস্থান</a:t>
          </a:r>
          <a:r>
            <a: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bn-BD" sz="2000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বরিশাল</a:t>
          </a:r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জেলার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শায়েস্তাবাদ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মামার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বাড়িতে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bn-BD" sz="2000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14BD598-526A-4EEC-94C7-CB48C159B055}" type="parTrans" cxnId="{19366B28-2D06-4F74-AE15-C4E44E06D745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3FAE12-55BC-45E4-8A5B-347A2A6B873D}" type="sibTrans" cxnId="{19366B28-2D06-4F74-AE15-C4E44E06D74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27A7AF7-9C8D-4C2B-A5B3-A84F7723679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-১৯৯৯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: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২০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নভেম্বর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0513AFD-112D-4E27-9AC5-FFEEC86FAD08}" type="parTrans" cxnId="{047E7D75-D55C-4E3C-9DAD-8FA7DCB43A86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E5A80E-0795-4283-BCCC-6408DFDBEA68}" type="sibTrans" cxnId="{047E7D75-D55C-4E3C-9DAD-8FA7DCB43A8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90FA7D-0DF2-4C22-8640-B6F6A024A05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উল্লেখযোগ্য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bn-BD" sz="2000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সাঁঝের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মআয়া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মোর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যাদুদের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সমাধি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পরে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</a:t>
          </a:r>
          <a:endParaRPr lang="bn-BD" sz="2000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3235181-DA90-4490-8F36-EEB3314B8A4F}" type="parTrans" cxnId="{17E6615F-8E8D-4E0A-AE09-014A75776B8F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464979-A994-4BC1-822D-642ACDDA63A0}" type="sibTrans" cxnId="{17E6615F-8E8D-4E0A-AE09-014A75776B8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919F86-3200-4E17-BC5D-6109167C8B8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শিশুদের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লিখেছেনঃ</a:t>
          </a:r>
          <a:endParaRPr lang="bn-BD" sz="2000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ইতল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বিতল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ও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নওল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কিশোরের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দরবারে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6CF24A2-0454-46FA-A691-ECB290B27A0A}" type="parTrans" cxnId="{5CE259F4-DDD9-430F-8879-77D4DC9B130C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40B9661-19C9-486E-A459-CE3AE2AE2223}" type="sibTrans" cxnId="{5CE259F4-DDD9-430F-8879-77D4DC9B130C}">
      <dgm:prSet/>
      <dgm:spPr/>
      <dgm:t>
        <a:bodyPr/>
        <a:lstStyle/>
        <a:p>
          <a:endParaRPr lang="en-US"/>
        </a:p>
      </dgm:t>
    </dgm:pt>
    <dgm:pt modelId="{38B5EEC2-CE86-4476-AA86-B3CB1996753A}">
      <dgm:prSet phldrT="[Text]"/>
      <dgm:spPr>
        <a:noFill/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24F6A11-B365-4017-9756-0C06078A7822}" type="sibTrans" cxnId="{CD7500C4-CEBD-4F67-BC0A-8A348B4CBD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9EBE492-6318-4FFB-ACFC-BD6A426AD9F1}" type="parTrans" cxnId="{CD7500C4-CEBD-4F67-BC0A-8A348B4CBD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6B3C0BB-27A7-45EB-8046-142DC0C7EB04}" type="pres">
      <dgm:prSet presAssocID="{3DCCCF82-0F28-4A98-A920-54D6818553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C69FA-85D0-4EEC-9B80-EFB22A4A1EBD}" type="pres">
      <dgm:prSet presAssocID="{38B5EEC2-CE86-4476-AA86-B3CB1996753A}" presName="centerShape" presStyleLbl="node0" presStyleIdx="0" presStyleCnt="1"/>
      <dgm:spPr/>
      <dgm:t>
        <a:bodyPr/>
        <a:lstStyle/>
        <a:p>
          <a:endParaRPr lang="en-US"/>
        </a:p>
      </dgm:t>
    </dgm:pt>
    <dgm:pt modelId="{F3AA88BC-14D2-4C8F-8952-F91C329D2B17}" type="pres">
      <dgm:prSet presAssocID="{BE4420B4-008B-4C04-8EE0-BE5DFB1A99AC}" presName="parTrans" presStyleLbl="sibTrans2D1" presStyleIdx="0" presStyleCnt="5" custAng="463061" custScaleX="155216" custLinFactNeighborX="-20689" custLinFactNeighborY="-22241"/>
      <dgm:spPr/>
      <dgm:t>
        <a:bodyPr/>
        <a:lstStyle/>
        <a:p>
          <a:endParaRPr lang="en-US"/>
        </a:p>
      </dgm:t>
    </dgm:pt>
    <dgm:pt modelId="{784A4F7E-6EE8-4297-ACB1-36612BE8ACE6}" type="pres">
      <dgm:prSet presAssocID="{BE4420B4-008B-4C04-8EE0-BE5DFB1A99A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F87058F-B69C-4C46-ABC8-1FD5C15BE944}" type="pres">
      <dgm:prSet presAssocID="{DF98E790-9E0C-4B83-AF3B-01F0C3888D47}" presName="node" presStyleLbl="node1" presStyleIdx="0" presStyleCnt="5" custScaleX="257869" custScaleY="79117" custRadScaleRad="91729" custRadScaleInc="11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8466-3496-4075-A815-158B36F05F28}" type="pres">
      <dgm:prSet presAssocID="{014BD598-526A-4EEC-94C7-CB48C159B055}" presName="parTrans" presStyleLbl="sibTrans2D1" presStyleIdx="1" presStyleCnt="5" custScaleX="56210" custLinFactNeighborX="-20532" custLinFactNeighborY="-16074"/>
      <dgm:spPr/>
      <dgm:t>
        <a:bodyPr/>
        <a:lstStyle/>
        <a:p>
          <a:endParaRPr lang="en-US"/>
        </a:p>
      </dgm:t>
    </dgm:pt>
    <dgm:pt modelId="{D6E1D1B4-338C-406B-8843-1E77D1F97568}" type="pres">
      <dgm:prSet presAssocID="{014BD598-526A-4EEC-94C7-CB48C159B05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A6B1EBD-43D3-4136-A99F-79523406ED78}" type="pres">
      <dgm:prSet presAssocID="{CFAA8459-128B-431C-A4B2-D8286C5D9BC9}" presName="node" presStyleLbl="node1" presStyleIdx="1" presStyleCnt="5" custScaleX="229614" custScaleY="97699" custRadScaleRad="156180" custRadScaleInc="21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ED5C8-A684-4AD5-8F75-A53864E66083}" type="pres">
      <dgm:prSet presAssocID="{40513AFD-112D-4E27-9AC5-FFEEC86FAD08}" presName="parTrans" presStyleLbl="sibTrans2D1" presStyleIdx="2" presStyleCnt="5" custAng="4813396" custFlipHor="1" custScaleX="79380" custLinFactNeighborX="-23132" custLinFactNeighborY="2380"/>
      <dgm:spPr/>
      <dgm:t>
        <a:bodyPr/>
        <a:lstStyle/>
        <a:p>
          <a:endParaRPr lang="en-US"/>
        </a:p>
      </dgm:t>
    </dgm:pt>
    <dgm:pt modelId="{B8DE8F6B-A14C-440C-B106-F55628F20F3B}" type="pres">
      <dgm:prSet presAssocID="{40513AFD-112D-4E27-9AC5-FFEEC86FAD0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68E2246-3023-42A5-8F93-1743B0235F92}" type="pres">
      <dgm:prSet presAssocID="{C27A7AF7-9C8D-4C2B-A5B3-A84F77236797}" presName="node" presStyleLbl="node1" presStyleIdx="2" presStyleCnt="5" custScaleX="169850" custScaleY="62383" custRadScaleRad="122767" custRadScaleInc="-62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9F48E-1E68-4C8E-A88A-9BCCDA44371B}" type="pres">
      <dgm:prSet presAssocID="{63235181-DA90-4490-8F36-EEB3314B8A4F}" presName="parTrans" presStyleLbl="sibTrans2D1" presStyleIdx="3" presStyleCnt="5" custScaleX="108792" custLinFactNeighborX="75844" custLinFactNeighborY="23082"/>
      <dgm:spPr/>
      <dgm:t>
        <a:bodyPr/>
        <a:lstStyle/>
        <a:p>
          <a:endParaRPr lang="en-US"/>
        </a:p>
      </dgm:t>
    </dgm:pt>
    <dgm:pt modelId="{4CD9A48D-7236-4894-B08C-847266DE9B0B}" type="pres">
      <dgm:prSet presAssocID="{63235181-DA90-4490-8F36-EEB3314B8A4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1F2358C-ED12-4C47-8B66-03E4A073EAB1}" type="pres">
      <dgm:prSet presAssocID="{4990FA7D-0DF2-4C22-8640-B6F6A024A055}" presName="node" presStyleLbl="node1" presStyleIdx="3" presStyleCnt="5" custScaleX="184682" custScaleY="105102" custRadScaleRad="124939" custRadScaleInc="71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D830F-460C-4A89-9F00-FEC34A8A91A6}" type="pres">
      <dgm:prSet presAssocID="{36CF24A2-0454-46FA-A691-ECB290B27A0A}" presName="parTrans" presStyleLbl="sibTrans2D1" presStyleIdx="4" presStyleCnt="5" custLinFactNeighborX="39344" custLinFactNeighborY="-30254"/>
      <dgm:spPr/>
      <dgm:t>
        <a:bodyPr/>
        <a:lstStyle/>
        <a:p>
          <a:endParaRPr lang="en-US"/>
        </a:p>
      </dgm:t>
    </dgm:pt>
    <dgm:pt modelId="{6B7702CD-B0B8-438A-A60A-0960ABD09F07}" type="pres">
      <dgm:prSet presAssocID="{36CF24A2-0454-46FA-A691-ECB290B27A0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3D04FBD-1E90-463C-B542-4741DA639139}" type="pres">
      <dgm:prSet presAssocID="{D1919F86-3200-4E17-BC5D-6109167C8B8C}" presName="node" presStyleLbl="node1" presStyleIdx="4" presStyleCnt="5" custScaleX="223642" custScaleY="95416" custRadScaleRad="142804" custRadScaleInc="-18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0AD13-8A14-4E5D-BB0F-D12551A50819}" type="presOf" srcId="{40513AFD-112D-4E27-9AC5-FFEEC86FAD08}" destId="{B8DE8F6B-A14C-440C-B106-F55628F20F3B}" srcOrd="1" destOrd="0" presId="urn:microsoft.com/office/officeart/2005/8/layout/radial5"/>
    <dgm:cxn modelId="{1CDD2310-931B-4E37-A107-5A8508E427BF}" type="presOf" srcId="{BE4420B4-008B-4C04-8EE0-BE5DFB1A99AC}" destId="{784A4F7E-6EE8-4297-ACB1-36612BE8ACE6}" srcOrd="1" destOrd="0" presId="urn:microsoft.com/office/officeart/2005/8/layout/radial5"/>
    <dgm:cxn modelId="{7C158CA0-61BE-4241-940F-80C08BF047F8}" type="presOf" srcId="{63235181-DA90-4490-8F36-EEB3314B8A4F}" destId="{28B9F48E-1E68-4C8E-A88A-9BCCDA44371B}" srcOrd="0" destOrd="0" presId="urn:microsoft.com/office/officeart/2005/8/layout/radial5"/>
    <dgm:cxn modelId="{17E7DCB3-2E53-4304-8751-4150F0799A34}" type="presOf" srcId="{36CF24A2-0454-46FA-A691-ECB290B27A0A}" destId="{6B7702CD-B0B8-438A-A60A-0960ABD09F07}" srcOrd="1" destOrd="0" presId="urn:microsoft.com/office/officeart/2005/8/layout/radial5"/>
    <dgm:cxn modelId="{5FF46F90-C343-44AB-9B99-656D1D70D463}" type="presOf" srcId="{014BD598-526A-4EEC-94C7-CB48C159B055}" destId="{625F8466-3496-4075-A815-158B36F05F28}" srcOrd="0" destOrd="0" presId="urn:microsoft.com/office/officeart/2005/8/layout/radial5"/>
    <dgm:cxn modelId="{3F47EA0C-52FF-4541-9775-C361E8D8F024}" type="presOf" srcId="{C27A7AF7-9C8D-4C2B-A5B3-A84F77236797}" destId="{B68E2246-3023-42A5-8F93-1743B0235F92}" srcOrd="0" destOrd="0" presId="urn:microsoft.com/office/officeart/2005/8/layout/radial5"/>
    <dgm:cxn modelId="{CD7500C4-CEBD-4F67-BC0A-8A348B4CBD1A}" srcId="{3DCCCF82-0F28-4A98-A920-54D6818553D3}" destId="{38B5EEC2-CE86-4476-AA86-B3CB1996753A}" srcOrd="0" destOrd="0" parTransId="{09EBE492-6318-4FFB-ACFC-BD6A426AD9F1}" sibTransId="{E24F6A11-B365-4017-9756-0C06078A7822}"/>
    <dgm:cxn modelId="{535B1DF3-54FC-49CB-BB3B-B6E78A35B290}" type="presOf" srcId="{63235181-DA90-4490-8F36-EEB3314B8A4F}" destId="{4CD9A48D-7236-4894-B08C-847266DE9B0B}" srcOrd="1" destOrd="0" presId="urn:microsoft.com/office/officeart/2005/8/layout/radial5"/>
    <dgm:cxn modelId="{19366B28-2D06-4F74-AE15-C4E44E06D745}" srcId="{38B5EEC2-CE86-4476-AA86-B3CB1996753A}" destId="{CFAA8459-128B-431C-A4B2-D8286C5D9BC9}" srcOrd="1" destOrd="0" parTransId="{014BD598-526A-4EEC-94C7-CB48C159B055}" sibTransId="{4E3FAE12-55BC-45E4-8A5B-347A2A6B873D}"/>
    <dgm:cxn modelId="{8AE9F6FA-D421-44E2-81E1-F807F0A5524A}" type="presOf" srcId="{40513AFD-112D-4E27-9AC5-FFEEC86FAD08}" destId="{C47ED5C8-A684-4AD5-8F75-A53864E66083}" srcOrd="0" destOrd="0" presId="urn:microsoft.com/office/officeart/2005/8/layout/radial5"/>
    <dgm:cxn modelId="{9610B02A-035A-4E95-92A7-84FACE8E4984}" type="presOf" srcId="{CFAA8459-128B-431C-A4B2-D8286C5D9BC9}" destId="{FA6B1EBD-43D3-4136-A99F-79523406ED78}" srcOrd="0" destOrd="0" presId="urn:microsoft.com/office/officeart/2005/8/layout/radial5"/>
    <dgm:cxn modelId="{3B2E1151-8540-498B-A7AA-9C9E297D6D10}" type="presOf" srcId="{014BD598-526A-4EEC-94C7-CB48C159B055}" destId="{D6E1D1B4-338C-406B-8843-1E77D1F97568}" srcOrd="1" destOrd="0" presId="urn:microsoft.com/office/officeart/2005/8/layout/radial5"/>
    <dgm:cxn modelId="{55560BA2-0269-46C0-95EB-BBFAA1415D51}" type="presOf" srcId="{38B5EEC2-CE86-4476-AA86-B3CB1996753A}" destId="{407C69FA-85D0-4EEC-9B80-EFB22A4A1EBD}" srcOrd="0" destOrd="0" presId="urn:microsoft.com/office/officeart/2005/8/layout/radial5"/>
    <dgm:cxn modelId="{5CE259F4-DDD9-430F-8879-77D4DC9B130C}" srcId="{38B5EEC2-CE86-4476-AA86-B3CB1996753A}" destId="{D1919F86-3200-4E17-BC5D-6109167C8B8C}" srcOrd="4" destOrd="0" parTransId="{36CF24A2-0454-46FA-A691-ECB290B27A0A}" sibTransId="{140B9661-19C9-486E-A459-CE3AE2AE2223}"/>
    <dgm:cxn modelId="{0D477F36-CAE7-4188-8763-82CB5FFF5C41}" type="presOf" srcId="{3DCCCF82-0F28-4A98-A920-54D6818553D3}" destId="{46B3C0BB-27A7-45EB-8046-142DC0C7EB04}" srcOrd="0" destOrd="0" presId="urn:microsoft.com/office/officeart/2005/8/layout/radial5"/>
    <dgm:cxn modelId="{0A76E910-5C1C-4E20-8FD4-710F56695153}" type="presOf" srcId="{D1919F86-3200-4E17-BC5D-6109167C8B8C}" destId="{C3D04FBD-1E90-463C-B542-4741DA639139}" srcOrd="0" destOrd="0" presId="urn:microsoft.com/office/officeart/2005/8/layout/radial5"/>
    <dgm:cxn modelId="{EEEFD7A1-7491-44DE-9A8B-F6E404C22AF8}" type="presOf" srcId="{BE4420B4-008B-4C04-8EE0-BE5DFB1A99AC}" destId="{F3AA88BC-14D2-4C8F-8952-F91C329D2B17}" srcOrd="0" destOrd="0" presId="urn:microsoft.com/office/officeart/2005/8/layout/radial5"/>
    <dgm:cxn modelId="{A39A095D-AE16-49BD-BB6B-19BE4BFF1564}" type="presOf" srcId="{36CF24A2-0454-46FA-A691-ECB290B27A0A}" destId="{94ED830F-460C-4A89-9F00-FEC34A8A91A6}" srcOrd="0" destOrd="0" presId="urn:microsoft.com/office/officeart/2005/8/layout/radial5"/>
    <dgm:cxn modelId="{82656056-6737-40CF-B35E-A95CA8C02659}" type="presOf" srcId="{4990FA7D-0DF2-4C22-8640-B6F6A024A055}" destId="{F1F2358C-ED12-4C47-8B66-03E4A073EAB1}" srcOrd="0" destOrd="0" presId="urn:microsoft.com/office/officeart/2005/8/layout/radial5"/>
    <dgm:cxn modelId="{B9E045F1-2668-46E6-861B-01DD5982ACC6}" srcId="{38B5EEC2-CE86-4476-AA86-B3CB1996753A}" destId="{DF98E790-9E0C-4B83-AF3B-01F0C3888D47}" srcOrd="0" destOrd="0" parTransId="{BE4420B4-008B-4C04-8EE0-BE5DFB1A99AC}" sibTransId="{8DE1EEAA-5D0F-4627-9D9C-0BE8AB85ECC0}"/>
    <dgm:cxn modelId="{55B89DFA-CD09-4CE8-AB1D-44276012F83D}" type="presOf" srcId="{DF98E790-9E0C-4B83-AF3B-01F0C3888D47}" destId="{2F87058F-B69C-4C46-ABC8-1FD5C15BE944}" srcOrd="0" destOrd="0" presId="urn:microsoft.com/office/officeart/2005/8/layout/radial5"/>
    <dgm:cxn modelId="{17E6615F-8E8D-4E0A-AE09-014A75776B8F}" srcId="{38B5EEC2-CE86-4476-AA86-B3CB1996753A}" destId="{4990FA7D-0DF2-4C22-8640-B6F6A024A055}" srcOrd="3" destOrd="0" parTransId="{63235181-DA90-4490-8F36-EEB3314B8A4F}" sibTransId="{F0464979-A994-4BC1-822D-642ACDDA63A0}"/>
    <dgm:cxn modelId="{047E7D75-D55C-4E3C-9DAD-8FA7DCB43A86}" srcId="{38B5EEC2-CE86-4476-AA86-B3CB1996753A}" destId="{C27A7AF7-9C8D-4C2B-A5B3-A84F77236797}" srcOrd="2" destOrd="0" parTransId="{40513AFD-112D-4E27-9AC5-FFEEC86FAD08}" sibTransId="{ADE5A80E-0795-4283-BCCC-6408DFDBEA68}"/>
    <dgm:cxn modelId="{FFC64B37-D694-4EEB-B1D0-13CBACA0D2C4}" type="presParOf" srcId="{46B3C0BB-27A7-45EB-8046-142DC0C7EB04}" destId="{407C69FA-85D0-4EEC-9B80-EFB22A4A1EBD}" srcOrd="0" destOrd="0" presId="urn:microsoft.com/office/officeart/2005/8/layout/radial5"/>
    <dgm:cxn modelId="{74A833F3-B8CB-4CD3-ACA8-FE11E361D612}" type="presParOf" srcId="{46B3C0BB-27A7-45EB-8046-142DC0C7EB04}" destId="{F3AA88BC-14D2-4C8F-8952-F91C329D2B17}" srcOrd="1" destOrd="0" presId="urn:microsoft.com/office/officeart/2005/8/layout/radial5"/>
    <dgm:cxn modelId="{410A79B4-6369-43F6-8C5A-1E7EAC076F65}" type="presParOf" srcId="{F3AA88BC-14D2-4C8F-8952-F91C329D2B17}" destId="{784A4F7E-6EE8-4297-ACB1-36612BE8ACE6}" srcOrd="0" destOrd="0" presId="urn:microsoft.com/office/officeart/2005/8/layout/radial5"/>
    <dgm:cxn modelId="{E927545C-E2C8-4997-9899-D32CA3C03831}" type="presParOf" srcId="{46B3C0BB-27A7-45EB-8046-142DC0C7EB04}" destId="{2F87058F-B69C-4C46-ABC8-1FD5C15BE944}" srcOrd="2" destOrd="0" presId="urn:microsoft.com/office/officeart/2005/8/layout/radial5"/>
    <dgm:cxn modelId="{C6A7C940-61D9-46EF-ADD2-DFA94D6411D0}" type="presParOf" srcId="{46B3C0BB-27A7-45EB-8046-142DC0C7EB04}" destId="{625F8466-3496-4075-A815-158B36F05F28}" srcOrd="3" destOrd="0" presId="urn:microsoft.com/office/officeart/2005/8/layout/radial5"/>
    <dgm:cxn modelId="{E465BD9F-321A-48F7-A152-7F752133B0CE}" type="presParOf" srcId="{625F8466-3496-4075-A815-158B36F05F28}" destId="{D6E1D1B4-338C-406B-8843-1E77D1F97568}" srcOrd="0" destOrd="0" presId="urn:microsoft.com/office/officeart/2005/8/layout/radial5"/>
    <dgm:cxn modelId="{C3D90B61-4C58-4E57-AAEE-02C4284BAF5D}" type="presParOf" srcId="{46B3C0BB-27A7-45EB-8046-142DC0C7EB04}" destId="{FA6B1EBD-43D3-4136-A99F-79523406ED78}" srcOrd="4" destOrd="0" presId="urn:microsoft.com/office/officeart/2005/8/layout/radial5"/>
    <dgm:cxn modelId="{1B87F122-A053-49EB-859C-69114684A686}" type="presParOf" srcId="{46B3C0BB-27A7-45EB-8046-142DC0C7EB04}" destId="{C47ED5C8-A684-4AD5-8F75-A53864E66083}" srcOrd="5" destOrd="0" presId="urn:microsoft.com/office/officeart/2005/8/layout/radial5"/>
    <dgm:cxn modelId="{F35C4A9B-C026-4A39-B646-21EBE5D8549E}" type="presParOf" srcId="{C47ED5C8-A684-4AD5-8F75-A53864E66083}" destId="{B8DE8F6B-A14C-440C-B106-F55628F20F3B}" srcOrd="0" destOrd="0" presId="urn:microsoft.com/office/officeart/2005/8/layout/radial5"/>
    <dgm:cxn modelId="{E70DDCB9-2D60-4DD2-B3DD-86C358EEF7EE}" type="presParOf" srcId="{46B3C0BB-27A7-45EB-8046-142DC0C7EB04}" destId="{B68E2246-3023-42A5-8F93-1743B0235F92}" srcOrd="6" destOrd="0" presId="urn:microsoft.com/office/officeart/2005/8/layout/radial5"/>
    <dgm:cxn modelId="{E6DDBD4D-2BFB-4391-ABA2-CE37AE005FED}" type="presParOf" srcId="{46B3C0BB-27A7-45EB-8046-142DC0C7EB04}" destId="{28B9F48E-1E68-4C8E-A88A-9BCCDA44371B}" srcOrd="7" destOrd="0" presId="urn:microsoft.com/office/officeart/2005/8/layout/radial5"/>
    <dgm:cxn modelId="{A52E83BD-7214-42D0-8B48-8EC02C450818}" type="presParOf" srcId="{28B9F48E-1E68-4C8E-A88A-9BCCDA44371B}" destId="{4CD9A48D-7236-4894-B08C-847266DE9B0B}" srcOrd="0" destOrd="0" presId="urn:microsoft.com/office/officeart/2005/8/layout/radial5"/>
    <dgm:cxn modelId="{1144DCF2-6AFF-4381-A840-B70B34E0F5D7}" type="presParOf" srcId="{46B3C0BB-27A7-45EB-8046-142DC0C7EB04}" destId="{F1F2358C-ED12-4C47-8B66-03E4A073EAB1}" srcOrd="8" destOrd="0" presId="urn:microsoft.com/office/officeart/2005/8/layout/radial5"/>
    <dgm:cxn modelId="{61BDF19F-62C9-4C4B-92F2-994A1CAA0F7A}" type="presParOf" srcId="{46B3C0BB-27A7-45EB-8046-142DC0C7EB04}" destId="{94ED830F-460C-4A89-9F00-FEC34A8A91A6}" srcOrd="9" destOrd="0" presId="urn:microsoft.com/office/officeart/2005/8/layout/radial5"/>
    <dgm:cxn modelId="{1E567231-ABC9-48C2-ACC6-49B3A02CA8AE}" type="presParOf" srcId="{94ED830F-460C-4A89-9F00-FEC34A8A91A6}" destId="{6B7702CD-B0B8-438A-A60A-0960ABD09F07}" srcOrd="0" destOrd="0" presId="urn:microsoft.com/office/officeart/2005/8/layout/radial5"/>
    <dgm:cxn modelId="{03B7A1C6-D942-4021-A9A3-337FAAEBC0E2}" type="presParOf" srcId="{46B3C0BB-27A7-45EB-8046-142DC0C7EB04}" destId="{C3D04FBD-1E90-463C-B542-4741DA63913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C69FA-85D0-4EEC-9B80-EFB22A4A1EBD}">
      <dsp:nvSpPr>
        <dsp:cNvPr id="0" name=""/>
        <dsp:cNvSpPr/>
      </dsp:nvSpPr>
      <dsp:spPr>
        <a:xfrm>
          <a:off x="4604145" y="2160151"/>
          <a:ext cx="1616646" cy="161664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ক্ক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840897" y="2396903"/>
        <a:ext cx="1143142" cy="1143142"/>
      </dsp:txXfrm>
    </dsp:sp>
    <dsp:sp modelId="{F3AA88BC-14D2-4C8F-8952-F91C329D2B17}">
      <dsp:nvSpPr>
        <dsp:cNvPr id="0" name=""/>
        <dsp:cNvSpPr/>
      </dsp:nvSpPr>
      <dsp:spPr>
        <a:xfrm rot="16903080">
          <a:off x="5164104" y="1462363"/>
          <a:ext cx="514647" cy="54965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5225623" y="1647883"/>
        <a:ext cx="360253" cy="329795"/>
      </dsp:txXfrm>
    </dsp:sp>
    <dsp:sp modelId="{2F87058F-B69C-4C46-ABC8-1FD5C15BE944}">
      <dsp:nvSpPr>
        <dsp:cNvPr id="0" name=""/>
        <dsp:cNvSpPr/>
      </dsp:nvSpPr>
      <dsp:spPr>
        <a:xfrm>
          <a:off x="3472800" y="259148"/>
          <a:ext cx="4168831" cy="127904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সুফিয়া কামাল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জন্মঃ ১৯১১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সালের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২০শে</a:t>
          </a:r>
          <a:r>
            <a:rPr lang="bn-BD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জুন</a:t>
          </a:r>
          <a:endParaRPr lang="en-US" sz="24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083311" y="446459"/>
        <a:ext cx="2947809" cy="904420"/>
      </dsp:txXfrm>
    </dsp:sp>
    <dsp:sp modelId="{625F8466-3496-4075-A815-158B36F05F28}">
      <dsp:nvSpPr>
        <dsp:cNvPr id="0" name=""/>
        <dsp:cNvSpPr/>
      </dsp:nvSpPr>
      <dsp:spPr>
        <a:xfrm rot="20979864">
          <a:off x="6424907" y="2374095"/>
          <a:ext cx="295028" cy="54965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6425625" y="2491967"/>
        <a:ext cx="206520" cy="329795"/>
      </dsp:txXfrm>
    </dsp:sp>
    <dsp:sp modelId="{FA6B1EBD-43D3-4136-A99F-79523406ED78}">
      <dsp:nvSpPr>
        <dsp:cNvPr id="0" name=""/>
        <dsp:cNvSpPr/>
      </dsp:nvSpPr>
      <dsp:spPr>
        <a:xfrm>
          <a:off x="7031829" y="1544935"/>
          <a:ext cx="3712047" cy="157944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জন্মস্থান</a:t>
          </a:r>
          <a:r>
            <a:rPr lang="en-US" sz="20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bn-BD" sz="2000" b="1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বরিশাল</a:t>
          </a: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জেলার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শায়েস্তাবাদ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মামার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বাড়িতে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bn-BD" sz="2000" b="1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7575446" y="1776240"/>
        <a:ext cx="2624813" cy="1116837"/>
      </dsp:txXfrm>
    </dsp:sp>
    <dsp:sp modelId="{C47ED5C8-A684-4AD5-8F75-A53864E66083}">
      <dsp:nvSpPr>
        <dsp:cNvPr id="0" name=""/>
        <dsp:cNvSpPr/>
      </dsp:nvSpPr>
      <dsp:spPr>
        <a:xfrm rot="14889217" flipH="1">
          <a:off x="6192213" y="3421130"/>
          <a:ext cx="480729" cy="54965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6237489" y="3464131"/>
        <a:ext cx="336510" cy="329795"/>
      </dsp:txXfrm>
    </dsp:sp>
    <dsp:sp modelId="{B68E2246-3023-42A5-8F93-1743B0235F92}">
      <dsp:nvSpPr>
        <dsp:cNvPr id="0" name=""/>
        <dsp:cNvSpPr/>
      </dsp:nvSpPr>
      <dsp:spPr>
        <a:xfrm>
          <a:off x="6404124" y="3920241"/>
          <a:ext cx="2745874" cy="100851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-১৯৯৯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খ্রি</a:t>
          </a:r>
          <a:r>
            <a:rPr lang="bn-BD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: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২০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নভেম্বর</a:t>
          </a:r>
          <a:endParaRPr lang="en-US" sz="24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806248" y="4067934"/>
        <a:ext cx="1941626" cy="713126"/>
      </dsp:txXfrm>
    </dsp:sp>
    <dsp:sp modelId="{28B9F48E-1E68-4C8E-A88A-9BCCDA44371B}">
      <dsp:nvSpPr>
        <dsp:cNvPr id="0" name=""/>
        <dsp:cNvSpPr/>
      </dsp:nvSpPr>
      <dsp:spPr>
        <a:xfrm rot="9098266">
          <a:off x="4454782" y="3385813"/>
          <a:ext cx="453742" cy="54965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 rot="10800000">
        <a:off x="4582735" y="3463413"/>
        <a:ext cx="317619" cy="329795"/>
      </dsp:txXfrm>
    </dsp:sp>
    <dsp:sp modelId="{F1F2358C-ED12-4C47-8B66-03E4A073EAB1}">
      <dsp:nvSpPr>
        <dsp:cNvPr id="0" name=""/>
        <dsp:cNvSpPr/>
      </dsp:nvSpPr>
      <dsp:spPr>
        <a:xfrm>
          <a:off x="1432823" y="3461411"/>
          <a:ext cx="2985656" cy="169912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উল্লেখযোগ্য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bn-BD" sz="2000" b="1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সাঁঝের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মআয়া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মোর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যাদুদের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সমাধি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পরে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</a:t>
          </a:r>
          <a:endParaRPr lang="bn-BD" sz="2000" b="1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870062" y="3710243"/>
        <a:ext cx="2111178" cy="1201464"/>
      </dsp:txXfrm>
    </dsp:sp>
    <dsp:sp modelId="{94ED830F-460C-4A89-9F00-FEC34A8A91A6}">
      <dsp:nvSpPr>
        <dsp:cNvPr id="0" name=""/>
        <dsp:cNvSpPr/>
      </dsp:nvSpPr>
      <dsp:spPr>
        <a:xfrm rot="11488781">
          <a:off x="4218168" y="2293482"/>
          <a:ext cx="400805" cy="54965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337206" y="2415379"/>
        <a:ext cx="280564" cy="329795"/>
      </dsp:txXfrm>
    </dsp:sp>
    <dsp:sp modelId="{C3D04FBD-1E90-463C-B542-4741DA639139}">
      <dsp:nvSpPr>
        <dsp:cNvPr id="0" name=""/>
        <dsp:cNvSpPr/>
      </dsp:nvSpPr>
      <dsp:spPr>
        <a:xfrm>
          <a:off x="439187" y="1554339"/>
          <a:ext cx="3615501" cy="154253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শিশুদের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লিখেছেনঃ</a:t>
          </a:r>
          <a:endParaRPr lang="bn-BD" sz="2000" b="1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ইতল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বিতল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ও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নওল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কিশোরের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দরবারে</a:t>
          </a:r>
          <a:endParaRPr lang="en-US" sz="20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968665" y="1780239"/>
        <a:ext cx="2556545" cy="1090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0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4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64F7-D3FA-49CE-A015-A92A4F71DB75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E93F-3528-4A47-B9E3-9FC128BE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49302">
            <a:off x="1879006" y="753388"/>
            <a:ext cx="61473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5940" y="1745639"/>
            <a:ext cx="1789155" cy="759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মুমূর্ষু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99912" y="1769932"/>
            <a:ext cx="2869929" cy="759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মৃতপ্রায়।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1206" y="4353229"/>
            <a:ext cx="1789155" cy="7591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12850" y="4309234"/>
            <a:ext cx="3417944" cy="8031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15" y="3735830"/>
            <a:ext cx="3312848" cy="1993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/>
          <a:stretch/>
        </p:blipFill>
        <p:spPr>
          <a:xfrm>
            <a:off x="4218915" y="1322108"/>
            <a:ext cx="3312848" cy="1905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69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49" y="1099002"/>
            <a:ext cx="3512744" cy="2190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6885" r="6264" b="6160"/>
          <a:stretch/>
        </p:blipFill>
        <p:spPr>
          <a:xfrm>
            <a:off x="4301150" y="3811509"/>
            <a:ext cx="3589699" cy="2172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20570" y="1711104"/>
            <a:ext cx="211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অতন্দ্র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8115" y="1792586"/>
            <a:ext cx="211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ঘুমহীন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0158" y="4490519"/>
            <a:ext cx="211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ধরা প্রাণ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3384" y="4574759"/>
            <a:ext cx="279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জীবন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7572" y="743585"/>
            <a:ext cx="383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84" y="1588474"/>
            <a:ext cx="7288040" cy="3456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385" y="5319188"/>
            <a:ext cx="1013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সুফিয়া কামালের উল্লেখযোগ্য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 গ্রন্থের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4" y="1604125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26954"/>
          <a:stretch/>
        </p:blipFill>
        <p:spPr>
          <a:xfrm>
            <a:off x="6403572" y="1604125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6204" y="4593801"/>
            <a:ext cx="8972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 ফুলের গান মোর কন্ঠে জাগে নাকো আর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শুনি হাহাকার।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45" y="1381300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12" y="1381300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74045" y="4554631"/>
            <a:ext cx="8732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ফসল নেই, নেই কার ও কন্ঠে আর গান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ক্ষধার্ত ভয়ার্ত দৃষ্টি প্রাণহীন সব মুখ ম্লান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54" y="1351923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00" y="1351923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78551" y="4617082"/>
            <a:ext cx="9507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অরণ্যের পানে চায়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ক্ষরিছে স্নেহ পল্লবের নিবিড় ছায়ায়।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47" y="1438009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12289" r="969" b="12889"/>
          <a:stretch/>
        </p:blipFill>
        <p:spPr>
          <a:xfrm>
            <a:off x="1767119" y="1438024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579273" y="4498093"/>
            <a:ext cx="8889674" cy="1385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 তবে অরণ্য কন্যারা! জাগো আজি,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মর্মরে মর্মরে ওঠে বাজি </a:t>
            </a:r>
          </a:p>
        </p:txBody>
      </p:sp>
    </p:spTree>
    <p:extLst>
      <p:ext uri="{BB962C8B-B14F-4D97-AF65-F5344CB8AC3E}">
        <p14:creationId xmlns:p14="http://schemas.microsoft.com/office/powerpoint/2010/main" val="38939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06" y="1311210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671507" y="4555522"/>
            <a:ext cx="8620410" cy="1154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 বক্ষের বহ্নিজ্বালা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মেলি লেলিহান শিখা তোমরা জাগিয়া ওঠো বলো!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16" y="1283219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04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5000" y="4466094"/>
            <a:ext cx="8917663" cy="12815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কঙ্কণে তুলিয়া ছন্দ তান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জাগাও মুমূর্ষু ধরা-প্রাণ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9" y="1361531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63" y="1361531"/>
            <a:ext cx="4114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16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36" y="1751880"/>
            <a:ext cx="2743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941861" y="4360631"/>
            <a:ext cx="9807616" cy="1237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ফসল আনো, খাদ্য আনো ক্ষুধার্তের লাগি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আত্মার আনন্দ আনো, আনো যারা রহিয়াছে জাগি 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44" y="1751880"/>
            <a:ext cx="2743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40" y="1751880"/>
            <a:ext cx="2743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89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53386" y="624267"/>
            <a:ext cx="5943600" cy="1022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lay 4"/>
          <p:cNvSpPr/>
          <p:nvPr/>
        </p:nvSpPr>
        <p:spPr>
          <a:xfrm rot="16200000">
            <a:off x="1239246" y="1524454"/>
            <a:ext cx="4572003" cy="4778349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6389080" y="1469111"/>
            <a:ext cx="4572003" cy="4927947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11" y="2031641"/>
            <a:ext cx="1230339" cy="1462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136072" y="3494522"/>
            <a:ext cx="47686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শল্পি,ধামইরহাট,নওগাঁ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০১৭১৪-৮০০৫৯৩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211108" y="3863853"/>
            <a:ext cx="49279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18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11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/২০১৯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64" y="2031641"/>
            <a:ext cx="1177233" cy="14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2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2903" y="4419601"/>
            <a:ext cx="7146193" cy="1503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তিমির প্রহর ভরি অতন্দ্র নয়ন,তার তরে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ছড়াও প্রভাত আলো তোমাদের মুঠি ভরে ভরে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4" y="1231277"/>
            <a:ext cx="4065006" cy="2697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23" y="1231276"/>
            <a:ext cx="4065006" cy="2697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39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699654" y="5172724"/>
            <a:ext cx="107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atin typeface="NikoshLight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নিধন রোধে তোমরা কী ধরনের পদক্ষেপ নিবে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লিখ।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38" y="1440515"/>
            <a:ext cx="5561325" cy="3198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475430" y="599843"/>
            <a:ext cx="324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158" y="781843"/>
            <a:ext cx="30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450" y="1784147"/>
            <a:ext cx="10311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 ফুলের গান কার কন্ঠে আর জাগে না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অরণ্যের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(ঘ)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450" y="2988537"/>
            <a:ext cx="1020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কেন ব্যাথিত হন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ফুল-ফল না থাকায়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 গান না শোনায়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অরণ্য-নিধন লক্ষ্য 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বহ্নিজ্বালা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211450" y="4742863"/>
            <a:ext cx="1002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অরণ্যের দিকে চেয়ে থাকে কে ?   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6128" y="904954"/>
            <a:ext cx="229052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5498" y="5442647"/>
            <a:ext cx="450067" cy="38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406" y="4225628"/>
            <a:ext cx="450067" cy="38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20077" y="2481952"/>
            <a:ext cx="450067" cy="38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79" y="1307525"/>
            <a:ext cx="6545655" cy="3185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3"/>
          <p:cNvSpPr txBox="1"/>
          <p:nvPr/>
        </p:nvSpPr>
        <p:spPr>
          <a:xfrm>
            <a:off x="1021533" y="5006601"/>
            <a:ext cx="10148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চারপাশের পরিবেশ,বিশেষ করে গাছপালা রক্ষায় তুমি কী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 রাখতে পার সে বিষয়ে একটি প্রতিবেদন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343746" y="194276"/>
            <a:ext cx="458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 rot="20820929">
            <a:off x="3683083" y="1269508"/>
            <a:ext cx="53018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495" y="546787"/>
            <a:ext cx="52510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27" y="1344015"/>
            <a:ext cx="4118573" cy="2422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72" y="1344015"/>
            <a:ext cx="4118573" cy="2422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r="5788" b="10111"/>
          <a:stretch/>
        </p:blipFill>
        <p:spPr>
          <a:xfrm>
            <a:off x="1977427" y="3855584"/>
            <a:ext cx="4118573" cy="2262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72" y="3929206"/>
            <a:ext cx="4118573" cy="2188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62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4119" b="4494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5" t="21296" r="27244" b="19451"/>
          <a:stretch/>
        </p:blipFill>
        <p:spPr>
          <a:xfrm>
            <a:off x="-1" y="1442240"/>
            <a:ext cx="7952509" cy="330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0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4204" y="771723"/>
            <a:ext cx="722617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শিখনফল-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8321" y="1992849"/>
            <a:ext cx="9795359" cy="3262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 পরিচিতি বর্ণনা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নতুন শব্দগুলোর অর্থ বলতে ও বাক্যে প্রয়োগ 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পারবে;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alt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কবিতাটি আবৃত্তি করতে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b="1" dirty="0"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solidFill>
                <a:srgbClr val="563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34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9011793"/>
              </p:ext>
            </p:extLst>
          </p:nvPr>
        </p:nvGraphicFramePr>
        <p:xfrm>
          <a:off x="673249" y="917864"/>
          <a:ext cx="1087321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97" y="3032091"/>
            <a:ext cx="1749255" cy="159655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1131" y="452802"/>
            <a:ext cx="819338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999308" y="563639"/>
            <a:ext cx="819338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08" y="1486970"/>
            <a:ext cx="8193385" cy="4290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06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3216" y="750049"/>
            <a:ext cx="788556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16" y="1581046"/>
            <a:ext cx="7885569" cy="4071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13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297" y="743156"/>
            <a:ext cx="441126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7217" y="2442852"/>
            <a:ext cx="1789155" cy="759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0423" y="2442852"/>
            <a:ext cx="3837643" cy="759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নতুন পাতা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02" y="1975353"/>
            <a:ext cx="3067195" cy="1694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293749" y="4457023"/>
            <a:ext cx="1789155" cy="7591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কঙ্কণ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75397" y="4309361"/>
            <a:ext cx="4224181" cy="11259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কাঁকন, নারীর হাতের অলংকার বিশেষ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02" y="4003209"/>
            <a:ext cx="3067195" cy="1738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41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415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MD. RUKUNUZZAMAN</cp:lastModifiedBy>
  <cp:revision>53</cp:revision>
  <dcterms:created xsi:type="dcterms:W3CDTF">2019-07-28T21:33:27Z</dcterms:created>
  <dcterms:modified xsi:type="dcterms:W3CDTF">2019-11-18T21:32:58Z</dcterms:modified>
</cp:coreProperties>
</file>