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9" r:id="rId3"/>
    <p:sldId id="258" r:id="rId4"/>
    <p:sldId id="280" r:id="rId5"/>
    <p:sldId id="292" r:id="rId6"/>
    <p:sldId id="259" r:id="rId7"/>
    <p:sldId id="260" r:id="rId8"/>
    <p:sldId id="261" r:id="rId9"/>
    <p:sldId id="291" r:id="rId10"/>
    <p:sldId id="264" r:id="rId11"/>
    <p:sldId id="262" r:id="rId12"/>
    <p:sldId id="263" r:id="rId13"/>
    <p:sldId id="281" r:id="rId14"/>
    <p:sldId id="282" r:id="rId15"/>
    <p:sldId id="283" r:id="rId16"/>
    <p:sldId id="265" r:id="rId17"/>
    <p:sldId id="284" r:id="rId18"/>
    <p:sldId id="285" r:id="rId19"/>
    <p:sldId id="286" r:id="rId20"/>
    <p:sldId id="287" r:id="rId21"/>
    <p:sldId id="293" r:id="rId22"/>
    <p:sldId id="28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0033"/>
    <a:srgbClr val="FF0066"/>
    <a:srgbClr val="009900"/>
    <a:srgbClr val="000099"/>
    <a:srgbClr val="CC0099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56979-2AC4-4C4F-91BA-C9BDD0C7E63A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615D1-189A-46D1-9EAF-2077DCEF4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55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3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77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40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11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22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0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0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9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6F33-4997-434C-B5E7-64785EA638CC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0CA2-711B-4A1E-BD64-2ECC81FBF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36143">
            <a:off x="4121376" y="3811471"/>
            <a:ext cx="4530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6143">
            <a:off x="4204038" y="3889897"/>
            <a:ext cx="4530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LENOVO\Desktop\porda\26-4.jpg.web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6193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NOVO\Desktop\porda\26-4.jpg.web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95" b="-130"/>
          <a:stretch/>
        </p:blipFill>
        <p:spPr bwMode="auto">
          <a:xfrm>
            <a:off x="6134986" y="0"/>
            <a:ext cx="6684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68880" y="2847702"/>
            <a:ext cx="8569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সবাইকে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0382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50712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harnb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8270" cy="3783350"/>
          </a:xfrm>
          <a:prstGeom prst="rect">
            <a:avLst/>
          </a:prstGeom>
        </p:spPr>
      </p:pic>
      <p:pic>
        <p:nvPicPr>
          <p:cNvPr id="9" name="Picture 8" descr="কৃ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6365138" cy="3785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67963" y="3891516"/>
            <a:ext cx="5869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পাহাড় শিখায় তাহার সমান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হই যেন ভাই মৌন- মহান,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খোলা মাঠের উপদেশে-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                  দিল খোলা হই তাই রে।  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41558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70149" y="4462622"/>
            <a:ext cx="4572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 descr="images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136065" cy="2987748"/>
          </a:xfrm>
          <a:prstGeom prst="rect">
            <a:avLst/>
          </a:prstGeom>
        </p:spPr>
      </p:pic>
      <p:pic>
        <p:nvPicPr>
          <p:cNvPr id="9" name="Picture 8" descr="images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00" y="0"/>
            <a:ext cx="4125430" cy="2966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8381" y="3083442"/>
            <a:ext cx="8027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0099"/>
                </a:solidFill>
              </a:rPr>
              <a:t>সুর্য</a:t>
            </a:r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আমায় মন্ত্রনা দেয়</a:t>
            </a:r>
          </a:p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                  আপন তেজে জ্বলতে ,</a:t>
            </a:r>
          </a:p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চাঁদ শিখালো হাসতে মিঠে,</a:t>
            </a:r>
          </a:p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                      মধুর কথা বলতে।  </a:t>
            </a:r>
            <a:endParaRPr lang="en-US" sz="4400" dirty="0">
              <a:solidFill>
                <a:srgbClr val="000099"/>
              </a:solidFill>
            </a:endParaRPr>
          </a:p>
        </p:txBody>
      </p:sp>
      <p:pic>
        <p:nvPicPr>
          <p:cNvPr id="12" name="Picture 11" descr="images (7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186" y="-1"/>
            <a:ext cx="3886814" cy="29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44697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591" y="0"/>
            <a:ext cx="12319591" cy="6878915"/>
          </a:xfrm>
          <a:prstGeom prst="rect">
            <a:avLst/>
          </a:prstGeom>
        </p:spPr>
      </p:pic>
      <p:pic>
        <p:nvPicPr>
          <p:cNvPr id="11" name="Picture 10" descr="images (1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856" y="0"/>
            <a:ext cx="4146698" cy="2870791"/>
          </a:xfrm>
          <a:prstGeom prst="rect">
            <a:avLst/>
          </a:prstGeom>
        </p:spPr>
      </p:pic>
      <p:pic>
        <p:nvPicPr>
          <p:cNvPr id="12" name="Picture 11" descr="images (9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75" y="0"/>
            <a:ext cx="4015473" cy="2838893"/>
          </a:xfrm>
          <a:prstGeom prst="rect">
            <a:avLst/>
          </a:prstGeom>
        </p:spPr>
      </p:pic>
      <p:pic>
        <p:nvPicPr>
          <p:cNvPr id="5" name="Picture 4" descr="1409037092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831" y="-1"/>
            <a:ext cx="4141169" cy="2828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3377" y="3115340"/>
            <a:ext cx="7783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ইঙ্গিতে তার শিখায় সাগর-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অন্তর হোক রত্ন আকর;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নদীর কাছে শিক্ষা পেলাম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আপন বেগে চলতে। </a:t>
            </a:r>
            <a:endParaRPr lang="en-US" sz="40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488" y="2893318"/>
            <a:ext cx="5174512" cy="34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62999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27"/>
            <a:ext cx="12192000" cy="6874327"/>
          </a:xfrm>
          <a:prstGeom prst="rect">
            <a:avLst/>
          </a:prstGeom>
        </p:spPr>
      </p:pic>
      <p:pic>
        <p:nvPicPr>
          <p:cNvPr id="14" name="Picture 13" descr="matibgf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22335" cy="3508744"/>
          </a:xfrm>
          <a:prstGeom prst="rect">
            <a:avLst/>
          </a:prstGeom>
        </p:spPr>
      </p:pic>
      <p:pic>
        <p:nvPicPr>
          <p:cNvPr id="15" name="Picture 14" descr="halca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60" y="0"/>
            <a:ext cx="6228540" cy="3508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11302" y="3646967"/>
            <a:ext cx="73789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মাটির কাছে সহিষ্ণুতা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   পেলাম আমি শিক্ষা,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আপন কাজে কঠোর হতে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 পাষাণ দিল দীক্ষা।  </a:t>
            </a:r>
            <a:endParaRPr lang="en-US" sz="40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594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4"/>
            <a:ext cx="12191999" cy="6860563"/>
          </a:xfrm>
          <a:prstGeom prst="rect">
            <a:avLst/>
          </a:prstGeom>
        </p:spPr>
      </p:pic>
      <p:pic>
        <p:nvPicPr>
          <p:cNvPr id="9" name="Picture 8" descr="jhornav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09414" cy="3996017"/>
          </a:xfrm>
          <a:prstGeom prst="rect">
            <a:avLst/>
          </a:prstGeom>
        </p:spPr>
      </p:pic>
      <p:pic>
        <p:nvPicPr>
          <p:cNvPr id="11" name="Picture 10" descr="baulnhgf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65" y="-1"/>
            <a:ext cx="5942835" cy="3987209"/>
          </a:xfrm>
          <a:prstGeom prst="rect">
            <a:avLst/>
          </a:prstGeom>
        </p:spPr>
      </p:pic>
      <p:pic>
        <p:nvPicPr>
          <p:cNvPr id="12" name="Picture 11" descr="sobujb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414" y="4014124"/>
            <a:ext cx="5982586" cy="2843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279" y="4029740"/>
            <a:ext cx="54332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9900"/>
                </a:solidFill>
              </a:rPr>
              <a:t>ঝরনা</a:t>
            </a:r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তাহার সহজ গানে </a:t>
            </a:r>
          </a:p>
          <a:p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গান জাগালো আমার প্রাণে ,</a:t>
            </a:r>
          </a:p>
          <a:p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শ্যাম বনানী সরসতা </a:t>
            </a:r>
          </a:p>
          <a:p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                   আমায় দিল ভিক্ষা।</a:t>
            </a:r>
            <a:endParaRPr lang="en-US" sz="3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79241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591" y="0"/>
            <a:ext cx="12319591" cy="6858000"/>
          </a:xfrm>
          <a:prstGeom prst="rect">
            <a:avLst/>
          </a:prstGeom>
        </p:spPr>
      </p:pic>
      <p:pic>
        <p:nvPicPr>
          <p:cNvPr id="9" name="Picture 8" descr="paths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986" y="0"/>
            <a:ext cx="6057014" cy="4040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4444408"/>
            <a:ext cx="7400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বিশ্ব-জোড়া পাঠশালা মোর </a:t>
            </a:r>
          </a:p>
          <a:p>
            <a:r>
              <a:rPr lang="bn-IN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  সবার আমি ছাত্র, </a:t>
            </a:r>
            <a:endParaRPr lang="en-US" sz="44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vfdfghhb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49" y="4123906"/>
            <a:ext cx="6003851" cy="2734094"/>
          </a:xfrm>
          <a:prstGeom prst="rect">
            <a:avLst/>
          </a:prstGeom>
        </p:spPr>
      </p:pic>
      <p:pic>
        <p:nvPicPr>
          <p:cNvPr id="10" name="Picture 9" descr="adcgsery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13720" cy="40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6477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51" y="0"/>
            <a:ext cx="3936201" cy="2785730"/>
          </a:xfrm>
          <a:prstGeom prst="rect">
            <a:avLst/>
          </a:prstGeom>
        </p:spPr>
      </p:pic>
      <p:pic>
        <p:nvPicPr>
          <p:cNvPr id="10" name="Picture 9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202" y="0"/>
            <a:ext cx="4051798" cy="2753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7991" y="3317358"/>
            <a:ext cx="526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নানান ভাবের নতুন জিনিস </a:t>
            </a:r>
          </a:p>
          <a:p>
            <a:r>
              <a:rPr lang="bn-IN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                শিখছি দিবারাত্র; 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ndicra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146698" cy="27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51473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ithi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2214" cy="3761702"/>
          </a:xfrm>
          <a:prstGeom prst="rect">
            <a:avLst/>
          </a:prstGeom>
        </p:spPr>
      </p:pic>
      <p:pic>
        <p:nvPicPr>
          <p:cNvPr id="15" name="Picture 14" descr="khgfdrev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53" y="0"/>
            <a:ext cx="6524847" cy="3721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9766" y="4316818"/>
            <a:ext cx="636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এই পৃথিবীর বিরাট খাতায়-</a:t>
            </a:r>
          </a:p>
          <a:p>
            <a:r>
              <a:rPr lang="bn-IN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পাঠ্য যে সব পাতায় পাতায়,</a:t>
            </a:r>
          </a:p>
          <a:p>
            <a:r>
              <a:rPr lang="bn-IN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শিখেছি সে সব কৌতূহলে –</a:t>
            </a:r>
          </a:p>
          <a:p>
            <a:r>
              <a:rPr lang="bn-IN" sz="3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                 সন্দেহ নাই মাত্র। 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ngla b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712" y="3728042"/>
            <a:ext cx="2424223" cy="31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6710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169" y="4716911"/>
            <a:ext cx="588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847" y="0"/>
            <a:ext cx="513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kok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56" y="867882"/>
            <a:ext cx="6475228" cy="3177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7023" y="4146698"/>
            <a:ext cx="93247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১।আকাশ আমাদেরকে কী শিখায়? </a:t>
            </a:r>
          </a:p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২।কে আমাদেরকে কর্মী হবার পরামর্শ দেয়? </a:t>
            </a:r>
          </a:p>
          <a:p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পাহাড় থেকে আমরা কি শিখতে পাই ?</a:t>
            </a:r>
            <a:endParaRPr lang="en-US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।কবি কত সালে জন্ম গ্রহণ করেন? 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5846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6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5553" y="-244549"/>
            <a:ext cx="3732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jorayk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5" y="576602"/>
            <a:ext cx="7538483" cy="4127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6094" y="4827181"/>
            <a:ext cx="6581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১।’সবার আমি ছাত্র’ বলতে কবি কী বুঝিয়েছেন?</a:t>
            </a:r>
          </a:p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২।কর্ম প্রেরণার বড় উৎস বায়ুর নিরন্তর বায়ু প্রবাহ –বলতে কী বুঝানো হয়েছে?</a:t>
            </a:r>
          </a:p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৩।সাগর আমাদের জন্য কী করে? 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50788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13042" y="212036"/>
            <a:ext cx="4823793" cy="1311818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Left-Right Arrow Callout 13"/>
          <p:cNvSpPr/>
          <p:nvPr/>
        </p:nvSpPr>
        <p:spPr>
          <a:xfrm>
            <a:off x="5918917" y="1893189"/>
            <a:ext cx="228606" cy="4062076"/>
          </a:xfrm>
          <a:prstGeom prst="left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80057" y="3464414"/>
            <a:ext cx="4789089" cy="21630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angla b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27" y="1218820"/>
            <a:ext cx="2027303" cy="2587979"/>
          </a:xfrm>
          <a:prstGeom prst="rect">
            <a:avLst/>
          </a:prstGeom>
        </p:spPr>
      </p:pic>
      <p:pic>
        <p:nvPicPr>
          <p:cNvPr id="13" name="Picture 12" descr="picture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23" y="1192697"/>
            <a:ext cx="2359766" cy="2631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2035" y="3949148"/>
            <a:ext cx="5618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9900"/>
                </a:solidFill>
              </a:rPr>
              <a:t> মোঃ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bn-IN" sz="2800" dirty="0" smtClean="0">
                <a:solidFill>
                  <a:srgbClr val="009900"/>
                </a:solidFill>
              </a:rPr>
              <a:t>হাবিবুর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রহমান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                        ( </a:t>
            </a:r>
            <a:r>
              <a:rPr lang="en-US" sz="2800" dirty="0" err="1" smtClean="0">
                <a:solidFill>
                  <a:srgbClr val="009900"/>
                </a:solidFill>
              </a:rPr>
              <a:t>সহকারী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শিক্ষক</a:t>
            </a:r>
            <a:r>
              <a:rPr lang="en-US" sz="2800" dirty="0" smtClean="0">
                <a:solidFill>
                  <a:srgbClr val="009900"/>
                </a:solidFill>
              </a:rPr>
              <a:t> ) </a:t>
            </a:r>
          </a:p>
          <a:p>
            <a:r>
              <a:rPr lang="en-US" sz="2800" dirty="0" err="1" smtClean="0">
                <a:solidFill>
                  <a:srgbClr val="009900"/>
                </a:solidFill>
              </a:rPr>
              <a:t>হাউসা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ফুরকানিয়া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ইরফানিয়া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আলিম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মাদ্রাসা</a:t>
            </a:r>
            <a:r>
              <a:rPr lang="en-US" sz="2800" dirty="0" smtClean="0">
                <a:solidFill>
                  <a:srgbClr val="009900"/>
                </a:solidFill>
              </a:rPr>
              <a:t> , </a:t>
            </a:r>
          </a:p>
          <a:p>
            <a:r>
              <a:rPr lang="en-US" sz="2800" dirty="0" err="1" smtClean="0">
                <a:solidFill>
                  <a:srgbClr val="009900"/>
                </a:solidFill>
              </a:rPr>
              <a:t>ডাকঃ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বলাউরা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</a:rPr>
              <a:t>বাজার</a:t>
            </a:r>
            <a:r>
              <a:rPr lang="en-US" sz="2800" dirty="0" smtClean="0">
                <a:solidFill>
                  <a:srgbClr val="009900"/>
                </a:solidFill>
              </a:rPr>
              <a:t> ,</a:t>
            </a:r>
            <a:r>
              <a:rPr lang="en-US" sz="2800" dirty="0" err="1" smtClean="0">
                <a:solidFill>
                  <a:srgbClr val="009900"/>
                </a:solidFill>
              </a:rPr>
              <a:t>সদর,সিলেট</a:t>
            </a:r>
            <a:r>
              <a:rPr lang="en-US" sz="2800" dirty="0" smtClean="0">
                <a:solidFill>
                  <a:srgbClr val="009900"/>
                </a:solidFill>
              </a:rPr>
              <a:t> । </a:t>
            </a:r>
          </a:p>
          <a:p>
            <a:r>
              <a:rPr lang="en-US" sz="2800" dirty="0" err="1" smtClean="0">
                <a:solidFill>
                  <a:srgbClr val="009900"/>
                </a:solidFill>
              </a:rPr>
              <a:t>মোবাইলঃ</a:t>
            </a:r>
            <a:r>
              <a:rPr lang="en-US" sz="2800" dirty="0" smtClean="0">
                <a:solidFill>
                  <a:srgbClr val="009900"/>
                </a:solidFill>
              </a:rPr>
              <a:t> ০১৭১২৪৮৭৪৬৪ । </a:t>
            </a:r>
            <a:r>
              <a:rPr lang="bn-IN" sz="2800" dirty="0" smtClean="0">
                <a:solidFill>
                  <a:srgbClr val="009900"/>
                </a:solidFill>
              </a:rPr>
              <a:t>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261" y="3935896"/>
            <a:ext cx="4757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</a:rPr>
              <a:t>শ্রেনিঃ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৭ম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 বাংলা ১ম ।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৪৬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৪৫ মিমিট ,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12/11/o19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ইং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656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637" cy="69855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7843" y="-170121"/>
            <a:ext cx="4019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660033"/>
                </a:solidFill>
              </a:rPr>
              <a:t> </a:t>
            </a:r>
            <a:r>
              <a:rPr lang="bn-IN" sz="72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264" y="4774019"/>
            <a:ext cx="9884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১।আত্মত্যাগের একটি উদাহরণ সূর্য,উক্তিটি বুঝিয়ে লেখ।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২।এই পৃথিবীর বিরাট খাতায় বলতে কবি কী বুঝিয়েছেন?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liok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28" y="725673"/>
            <a:ext cx="6355802" cy="38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17273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884" y="9037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3507" y="0"/>
            <a:ext cx="282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4343" y="1127051"/>
            <a:ext cx="7591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১।কবি কত সালে মৃত্যু বরন করেন?</a:t>
            </a:r>
          </a:p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২।মাটি আমাদের কী শিক্ষা দেয়?</a:t>
            </a:r>
          </a:p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৩।’কথা শেখার” রচিয়তা কে?</a:t>
            </a:r>
          </a:p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৪।মানবিক ও নৈতিক শিক্ষা লাভের জন্য সবচেয়ে বড় সহায়ক কী?</a:t>
            </a:r>
            <a:endParaRPr lang="en-US" sz="40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৫।সহিষ্ণতা শব্দের অর্থ কি? </a:t>
            </a:r>
          </a:p>
          <a:p>
            <a:r>
              <a:rPr lang="bn-IN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67693" y="1"/>
            <a:ext cx="3072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hyt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26" y="1015408"/>
            <a:ext cx="6911163" cy="5064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84" y="6188149"/>
            <a:ext cx="1108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।জন্মগতভাবেই বেঁচে থাকার জন্য মানুষ প্রকৃতির উপর নির্ভরশীল,ব্যাখা কর। </a:t>
            </a:r>
            <a:endParaRPr lang="en-US" sz="3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00392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70897">
            <a:off x="3160986" y="827591"/>
            <a:ext cx="538960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 smtClean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500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bn-IN" sz="1150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হবে। </a:t>
            </a:r>
            <a:r>
              <a:rPr lang="bn-BD" sz="1150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33479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ths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11905" cy="4583016"/>
          </a:xfrm>
          <a:prstGeom prst="rect">
            <a:avLst/>
          </a:prstGeom>
        </p:spPr>
      </p:pic>
      <p:pic>
        <p:nvPicPr>
          <p:cNvPr id="12" name="Picture 11" descr="stud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3889" y="5210978"/>
            <a:ext cx="91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উপরের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ছবিগুলি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দেখে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বুঝতে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পারছ</a:t>
            </a:r>
            <a:r>
              <a:rPr lang="bn-IN" sz="4000" dirty="0" smtClean="0">
                <a:solidFill>
                  <a:srgbClr val="00B050"/>
                </a:solidFill>
              </a:rPr>
              <a:t>?     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76263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fdfghh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6" y="2007537"/>
            <a:ext cx="8791461" cy="4850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083" y="0"/>
            <a:ext cx="305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  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713890" y="677917"/>
            <a:ext cx="709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</a:rPr>
              <a:t>সবার</a:t>
            </a:r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আমি ছাত্র </a:t>
            </a:r>
            <a:endParaRPr lang="bn-IN" sz="40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সুনির্মল বসু       </a:t>
            </a:r>
            <a:endParaRPr lang="en-US" sz="4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08266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haitepap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53237" cy="7410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5070" y="637953"/>
            <a:ext cx="30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9080" y="-967563"/>
            <a:ext cx="20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2484" y="839972"/>
            <a:ext cx="3051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6789" y="1765005"/>
            <a:ext cx="572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যা করতে পারবে----------  </a:t>
            </a:r>
            <a:endParaRPr lang="en-US" sz="28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121" y="2562447"/>
            <a:ext cx="7581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১। শব্দের অর্থ বলতে পারবে,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২।কবি পরিচিতি বলতে পারবে,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৩। প্রশ্নোত্তর বলতে পারবে। 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4ed4433-5fa7-4d7e-af50-87294385a689-2f89ae46-155c-4199-ad1d-9ba11af5d9b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7113">
            <a:off x="8157541" y="2930347"/>
            <a:ext cx="3267075" cy="4572000"/>
          </a:xfrm>
          <a:prstGeom prst="rect">
            <a:avLst/>
          </a:prstGeom>
        </p:spPr>
      </p:pic>
      <p:pic>
        <p:nvPicPr>
          <p:cNvPr id="11" name="Picture 10" descr="e4ed4433-5fa7-4d7e-af50-87294385a689-2f89ae46-155c-4199-ad1d-9ba11af5d9b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4829">
            <a:off x="1441309" y="2955851"/>
            <a:ext cx="3267075" cy="45720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265" y="223284"/>
            <a:ext cx="2764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646427" y="2987750"/>
            <a:ext cx="2456121" cy="2264735"/>
          </a:xfrm>
          <a:prstGeom prst="flowChart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onirmol bo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364" y="3221665"/>
            <a:ext cx="1625008" cy="162500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21423083">
            <a:off x="5708689" y="2248444"/>
            <a:ext cx="211504" cy="915472"/>
          </a:xfrm>
          <a:prstGeom prst="up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635796" y="1244010"/>
            <a:ext cx="2179675" cy="1052623"/>
          </a:xfrm>
          <a:prstGeom prst="flowChart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জন্ম ১৯০২সালে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816008" y="4869712"/>
            <a:ext cx="180755" cy="978408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912241" y="5518298"/>
            <a:ext cx="1913861" cy="1339702"/>
          </a:xfrm>
          <a:prstGeom prst="flowChart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মৃত্যু ১৯৫৭সালে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8973877" y="2775099"/>
            <a:ext cx="1701211" cy="1637414"/>
          </a:xfrm>
          <a:prstGeom prst="flowChart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জন্ম স্থান পশ্চিম বংগের বিহারে  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>
            <a:off x="7166344" y="3827720"/>
            <a:ext cx="1733107" cy="223285"/>
          </a:xfrm>
          <a:prstGeom prst="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71871" y="3083443"/>
            <a:ext cx="2190306" cy="1818166"/>
          </a:xfrm>
          <a:prstGeom prst="flowChart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IN" smtClean="0">
                <a:latin typeface="NikoshBAN" pitchFamily="2" charset="0"/>
                <a:cs typeface="NikoshBAN" pitchFamily="2" charset="0"/>
              </a:rPr>
              <a:t>গ্রন্থসমূহঃ ছানাবড়া,পাতাতাড়ি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998382" y="3870252"/>
            <a:ext cx="1626781" cy="148855"/>
          </a:xfrm>
          <a:prstGeom prst="lef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58522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154" y="914400"/>
            <a:ext cx="481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এসো কিছু শব্দের অর্থ শিখি </a:t>
            </a:r>
            <a:endParaRPr lang="en-US" sz="40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694" y="1998921"/>
            <a:ext cx="218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দিল-খোলা </a:t>
            </a:r>
            <a:endParaRPr lang="en-US" sz="3600" dirty="0"/>
          </a:p>
        </p:txBody>
      </p:sp>
      <p:pic>
        <p:nvPicPr>
          <p:cNvPr id="8" name="Picture 7" descr="mokto m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68" y="1661337"/>
            <a:ext cx="2930267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5832" y="1956391"/>
            <a:ext cx="190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মুক্তমন।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423" y="3785191"/>
            <a:ext cx="110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মন্ত্রণা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oramor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4" y="3380489"/>
            <a:ext cx="2971800" cy="1543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6586" y="3742660"/>
            <a:ext cx="265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660033"/>
                </a:solidFill>
              </a:rPr>
              <a:t>যুক্তি-পরামর্শ</a:t>
            </a:r>
            <a:r>
              <a:rPr lang="bn-IN" sz="28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rgbClr val="660033"/>
                </a:solidFill>
              </a:rPr>
              <a:t> </a:t>
            </a:r>
            <a:endParaRPr lang="en-US" sz="2800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8140" y="5295014"/>
            <a:ext cx="139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পাষাণ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ath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10" y="5057775"/>
            <a:ext cx="2979885" cy="1800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70381" y="5231219"/>
            <a:ext cx="150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পাথর।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4325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0158" y="489098"/>
            <a:ext cx="211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শ্যাম বনানী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bujb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45" y="0"/>
            <a:ext cx="3294432" cy="2192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8335" y="574158"/>
            <a:ext cx="2434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সবুজ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।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833" y="3327991"/>
            <a:ext cx="192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মৌন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2" name="Picture 11" descr="paharnb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95" y="2334510"/>
            <a:ext cx="3244149" cy="2087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7070" y="3147237"/>
            <a:ext cx="400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ধৈর্যে-স্থৈর্যে পাহাড়ের মতো মৌন বা নীরব।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0038" y="5071730"/>
            <a:ext cx="196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সহিষ্ণুতা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tik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90" y="4476307"/>
            <a:ext cx="3269055" cy="19244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04028" y="5007935"/>
            <a:ext cx="3732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</a:rPr>
              <a:t> </a:t>
            </a:r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সহ্য করার ক্ষমতা ।</a:t>
            </a:r>
            <a:endParaRPr lang="en-US" sz="4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02486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3" y="0"/>
            <a:ext cx="6237767" cy="3997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7116" y="4253023"/>
            <a:ext cx="6177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33"/>
                </a:solidFill>
              </a:rPr>
              <a:t>আকাশ</a:t>
            </a:r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আমায় শিক্ষা দিল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  উদার হতে ভাই রে,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কর্মী হবার মন্ত্র আমি </a:t>
            </a:r>
          </a:p>
          <a:p>
            <a:r>
              <a:rPr lang="bn-IN" sz="40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                  বায়ুর কাছে পাই রে। </a:t>
            </a:r>
            <a:endParaRPr lang="en-US" sz="4000" dirty="0">
              <a:solidFill>
                <a:srgbClr val="660033"/>
              </a:solidFill>
            </a:endParaRPr>
          </a:p>
        </p:txBody>
      </p:sp>
      <p:pic>
        <p:nvPicPr>
          <p:cNvPr id="5" name="Picture 4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926229" cy="39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6659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460</Words>
  <Application>Microsoft Office PowerPoint</Application>
  <PresentationFormat>Custom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251</cp:revision>
  <dcterms:created xsi:type="dcterms:W3CDTF">2019-06-18T05:53:21Z</dcterms:created>
  <dcterms:modified xsi:type="dcterms:W3CDTF">2019-11-19T13:19:52Z</dcterms:modified>
</cp:coreProperties>
</file>