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5" r:id="rId13"/>
    <p:sldId id="271" r:id="rId14"/>
    <p:sldId id="276" r:id="rId15"/>
    <p:sldId id="273" r:id="rId16"/>
    <p:sldId id="277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802A3-FB47-42B3-8AE1-FA5377211FB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89923-27B5-44AF-8C86-D231DD847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3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&amp;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2CFAA-9480-42E4-9FCA-262FE9BF4C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6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FA7C-3490-4B67-8544-B0CB4FF7C8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5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FA7C-3490-4B67-8544-B0CB4FF7C8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FA7C-3490-4B67-8544-B0CB4FF7C8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3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E4BC-0B99-411D-902F-D32D92C59F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83A8-561B-4523-8866-5028BA32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E4BC-0B99-411D-902F-D32D92C59F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83A8-561B-4523-8866-5028BA32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E4BC-0B99-411D-902F-D32D92C59F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83A8-561B-4523-8866-5028BA32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E4BC-0B99-411D-902F-D32D92C59F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83A8-561B-4523-8866-5028BA32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0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E4BC-0B99-411D-902F-D32D92C59F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83A8-561B-4523-8866-5028BA32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1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E4BC-0B99-411D-902F-D32D92C59F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83A8-561B-4523-8866-5028BA32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5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E4BC-0B99-411D-902F-D32D92C59F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83A8-561B-4523-8866-5028BA32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E4BC-0B99-411D-902F-D32D92C59F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83A8-561B-4523-8866-5028BA32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E4BC-0B99-411D-902F-D32D92C59F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83A8-561B-4523-8866-5028BA32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E4BC-0B99-411D-902F-D32D92C59F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83A8-561B-4523-8866-5028BA32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E4BC-0B99-411D-902F-D32D92C59F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83A8-561B-4523-8866-5028BA32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6E4BC-0B99-411D-902F-D32D92C59F6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83A8-561B-4523-8866-5028BA32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8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52" y="0"/>
            <a:ext cx="4953000" cy="2086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94560"/>
            <a:ext cx="1219200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8" y="1426612"/>
            <a:ext cx="5718221" cy="4865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8" y="1595437"/>
            <a:ext cx="6010141" cy="5262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330315" y="213751"/>
            <a:ext cx="6120586" cy="1015663"/>
          </a:xfrm>
          <a:prstGeom prst="rect">
            <a:avLst/>
          </a:prstGeom>
        </p:spPr>
        <p:txBody>
          <a:bodyPr wrap="none">
            <a:prstTxWarp prst="textCurveDown">
              <a:avLst/>
            </a:prstTxWarp>
            <a:spAutoFit/>
          </a:bodyPr>
          <a:lstStyle/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43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7949" y="514581"/>
            <a:ext cx="3844322" cy="1200329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bn-BD" sz="7200" b="1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bn-BD" sz="6600" b="1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6793" y="622158"/>
            <a:ext cx="3278463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bn-BD" sz="6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 মিঃ</a:t>
            </a:r>
            <a:endParaRPr lang="en-US" sz="4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4706" y="3253752"/>
            <a:ext cx="9305365" cy="2308324"/>
          </a:xfrm>
          <a:prstGeom prst="rect">
            <a:avLst/>
          </a:prstGeom>
        </p:spPr>
        <p:txBody>
          <a:bodyPr wrap="square">
            <a:prstTxWarp prst="textIn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কমিউনিকেশন মাধ্যম </a:t>
            </a:r>
          </a:p>
          <a:p>
            <a:pPr algn="ctr"/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তা</a:t>
            </a:r>
            <a:r>
              <a:rPr lang="bn-BD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খাতায় লিখ।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3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0129" y="3760635"/>
            <a:ext cx="8108576" cy="2585323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lvl="0"/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কো- এক্সিয়াল ক্যাবল</a:t>
            </a:r>
          </a:p>
          <a:p>
            <a:pPr lvl="0"/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টুইস্টড পেয়ার  ক্যাবল  ও  </a:t>
            </a:r>
          </a:p>
          <a:p>
            <a:pPr lvl="0"/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ফাইবার অপটিক ক্যাবল  । 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31868" y="-232953"/>
            <a:ext cx="6309360" cy="156966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IN" sz="9600" dirty="0" smtClean="0"/>
              <a:t>  </a:t>
            </a:r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648" y="1582288"/>
            <a:ext cx="11134164" cy="1938992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কমিউনিকেশন মাধ্যম প্রধানত দুভাগে ভাগ করা যায়। যথা- তার যুক্ত  ও   তারবিহীন ডেটা কমিউনিকেশন মাধ্যম</a:t>
            </a:r>
            <a:r>
              <a:rPr lang="bn-BD" sz="4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 নিম্নলিখিত বহুল ব্যবহ্নত ক্যাবলগুলো হলো- </a:t>
            </a:r>
            <a:endParaRPr lang="en-US" sz="4000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6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9184" y="237572"/>
            <a:ext cx="4426213" cy="1200329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/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 গুলো দেখ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" y="1981201"/>
            <a:ext cx="5379344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82" y="1981201"/>
            <a:ext cx="6142938" cy="4876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09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7402" y="781985"/>
            <a:ext cx="2981907" cy="1107996"/>
          </a:xfrm>
          <a:prstGeom prst="rect">
            <a:avLst/>
          </a:prstGeom>
        </p:spPr>
        <p:txBody>
          <a:bodyPr wrap="none">
            <a:prstTxWarp prst="textCurveUp">
              <a:avLst/>
            </a:prstTxWarp>
            <a:spAutoFit/>
          </a:bodyPr>
          <a:lstStyle/>
          <a:p>
            <a:pPr algn="ctr"/>
            <a:r>
              <a:rPr lang="bn-BD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70553" y="1012122"/>
            <a:ext cx="2893741" cy="830997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মিঃ</a:t>
            </a:r>
            <a:endParaRPr lang="en-US" sz="48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820" y="3446041"/>
            <a:ext cx="10762883" cy="923330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bn-IN" sz="54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ক্যাবল এর বৈশিষ্ট্যগুলি লিখ 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45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0621" y="0"/>
            <a:ext cx="2815194" cy="14465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BD" sz="88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7594" y="3721512"/>
            <a:ext cx="8735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bn-IN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 বা লাইট সিগনাল আকারে ট্রান্সমিট করা হয়।</a:t>
            </a:r>
            <a:endParaRPr lang="en-US" sz="3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1407" y="4450727"/>
            <a:ext cx="5174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bn-IN" sz="4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 অনেক বেশী।</a:t>
            </a:r>
            <a:endParaRPr lang="en-US" sz="4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8297" y="5314412"/>
            <a:ext cx="10921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bn-IN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 রেট ১০০ এমবিপিএস হতে ২ জিবিপিএস পর্যন্ত হতে পারে।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5732" y="5934670"/>
            <a:ext cx="56300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bn-IN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 </a:t>
            </a:r>
            <a:r>
              <a:rPr lang="bn-IN" sz="5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অপচয় কম হয়।</a:t>
            </a:r>
            <a:endParaRPr lang="en-US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9248" y="1357717"/>
            <a:ext cx="10125635" cy="1938992"/>
          </a:xfrm>
          <a:prstGeom prst="rect">
            <a:avLst/>
          </a:prstGeom>
        </p:spPr>
        <p:txBody>
          <a:bodyPr wrap="square">
            <a:prstTxWarp prst="textFadeRight">
              <a:avLst/>
            </a:prstTxWarp>
            <a:spAutoFit/>
          </a:bodyPr>
          <a:lstStyle/>
          <a:p>
            <a:r>
              <a:rPr lang="bn-IN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 অপটিক ক্যাবল হলো  কঁ।চ বা প্লাস্টিক দ্বারা তৈরী এক ধরনের ডাই-ইলেকট্রিক পদার্থ যা আগে নিবন্ধকরণ ও পরিবহনে সক্ষম। বৈশিষ্ট্যগুলি নিম্নরুপঃ</a:t>
            </a:r>
            <a:endParaRPr lang="en-US" sz="4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67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9962" y="479235"/>
            <a:ext cx="6330579" cy="1862048"/>
          </a:xfrm>
          <a:prstGeom prst="rect">
            <a:avLst/>
          </a:prstGeom>
        </p:spPr>
        <p:txBody>
          <a:bodyPr wrap="none">
            <a:prstTxWarp prst="textCurveDown">
              <a:avLst/>
            </a:prstTxWarp>
            <a:spAutoFit/>
          </a:bodyPr>
          <a:lstStyle/>
          <a:p>
            <a:pPr algn="ctr"/>
            <a:r>
              <a:rPr lang="bn-BD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r>
              <a:rPr lang="bn-IN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407" y="3002286"/>
            <a:ext cx="11489794" cy="2554545"/>
          </a:xfrm>
          <a:prstGeom prst="rect">
            <a:avLst/>
          </a:prstGeom>
        </p:spPr>
        <p:txBody>
          <a:bodyPr wrap="square">
            <a:prstTxWarp prst="textFadeLeft">
              <a:avLst/>
            </a:prstTxWarp>
            <a:spAutoFit/>
          </a:bodyPr>
          <a:lstStyle/>
          <a:p>
            <a:pPr algn="just"/>
            <a:r>
              <a:rPr lang="bn-IN" sz="8000" dirty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urigangaSushreeMJ" pitchFamily="2" charset="0"/>
                <a:cs typeface="NikoshBAN" panose="02000000000000000000" pitchFamily="2" charset="0"/>
              </a:rPr>
              <a:t>কো-এক্সিয়াল ক্যাবল এর সুবিধা এবং </a:t>
            </a:r>
            <a:endParaRPr lang="en-US" sz="8000" dirty="0" smtClean="0">
              <a:ln w="0"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urigangaSushreeMJ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8000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urigangaSushreeMJ" pitchFamily="2" charset="0"/>
                <a:cs typeface="NikoshBAN" panose="02000000000000000000" pitchFamily="2" charset="0"/>
              </a:rPr>
              <a:t>অসুবিধা </a:t>
            </a:r>
            <a:r>
              <a:rPr lang="bn-BD" sz="8000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urigangaSushreeMJ" pitchFamily="2" charset="0"/>
                <a:cs typeface="NikoshBAN" panose="02000000000000000000" pitchFamily="2" charset="0"/>
              </a:rPr>
              <a:t>-বিশ্লেষণ </a:t>
            </a:r>
            <a:r>
              <a:rPr lang="bn-BD" sz="8000" dirty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urigangaSushreeMJ" pitchFamily="2" charset="0"/>
                <a:cs typeface="NikoshBAN" panose="02000000000000000000" pitchFamily="2" charset="0"/>
              </a:rPr>
              <a:t>কর।</a:t>
            </a:r>
            <a:r>
              <a:rPr lang="bn-BD" sz="4000" dirty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urigangaSushreeMJ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urigangaSushreeMJ" pitchFamily="2" charset="0"/>
              <a:cs typeface="Buriganga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1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9923" y="94130"/>
            <a:ext cx="58273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483"/>
            <a:ext cx="12192000" cy="56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7" y="1911926"/>
            <a:ext cx="3269037" cy="32690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1960" y="278674"/>
            <a:ext cx="11125200" cy="6172200"/>
          </a:xfrm>
          <a:prstGeom prst="rect">
            <a:avLst/>
          </a:prstGeom>
          <a:noFill/>
          <a:ln w="254000" cap="sq" cmpd="tri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Top">
              <a:avLst/>
            </a:prstTxWarp>
          </a:bodyPr>
          <a:lstStyle/>
          <a:p>
            <a:pPr indent="2511425" algn="just"/>
            <a:endParaRPr lang="en-US" sz="3600" b="1" dirty="0">
              <a:latin typeface="Book Antiqua" pitchFamily="18" charset="0"/>
            </a:endParaRPr>
          </a:p>
          <a:p>
            <a:pPr indent="2511425" algn="just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Md.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Alamgir Hossain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  <a:p>
            <a:pPr indent="2511425" algn="just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Assistant Teacher (Computer)</a:t>
            </a:r>
          </a:p>
          <a:p>
            <a:pPr indent="2511425" algn="just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Rahimapur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Fazil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Madrasha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.</a:t>
            </a:r>
          </a:p>
          <a:p>
            <a:pPr indent="2511425" algn="just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Patnitola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Naogaon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  <a:p>
            <a:pPr indent="2511425" algn="just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  <a:p>
            <a:pPr indent="2511425" algn="just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Class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VI-VII-VIII-IX-X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  <a:p>
            <a:pPr indent="2511425" algn="just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Subject : English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2nd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paper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715738" y="488071"/>
            <a:ext cx="4185762" cy="92333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latin typeface="Book Antiqua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7990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8516" y="253667"/>
            <a:ext cx="5145961" cy="1569660"/>
          </a:xfrm>
          <a:prstGeom prst="rect">
            <a:avLst/>
          </a:prstGeom>
        </p:spPr>
        <p:txBody>
          <a:bodyPr wrap="none">
            <a:spAutoFit/>
            <a:scene3d>
              <a:camera prst="isometricOffAxis1Top"/>
              <a:lightRig rig="threePt" dir="t"/>
            </a:scene3d>
          </a:bodyPr>
          <a:lstStyle/>
          <a:p>
            <a:pPr algn="ctr"/>
            <a:r>
              <a:rPr lang="bn-BD" sz="9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9560" y="2023738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IN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</a:p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কমিউনিকেশন মাধ্যম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</a:p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৪৫মিনিট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১৮/১১/২০১৯ইং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6433" y="111554"/>
            <a:ext cx="5601213" cy="1015663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</a:t>
            </a:r>
            <a:r>
              <a:rPr lang="bn-IN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লক্ষ্য কর</a:t>
            </a:r>
            <a:endParaRPr lang="en-US" sz="6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3" y="1217238"/>
            <a:ext cx="11655379" cy="49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0425" y="428520"/>
            <a:ext cx="5551521" cy="156966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CurveUp">
              <a:avLst/>
            </a:prstTxWarp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9600" b="1" dirty="0">
                <a:ln w="9525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1154" y="3002785"/>
            <a:ext cx="9653452" cy="186204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কমিউনিকেশন</a:t>
            </a:r>
            <a:endParaRPr lang="en-US" sz="11500" b="1" dirty="0">
              <a:ln/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5154" y="96913"/>
            <a:ext cx="3635931" cy="15696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397" y="1833545"/>
            <a:ext cx="4939173" cy="830997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lvl="0"/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129002" y="3048390"/>
            <a:ext cx="5604419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prstTxWarp prst="textCurveUp">
              <a:avLst/>
            </a:prstTxWarp>
            <a:spAutoFit/>
          </a:bodyPr>
          <a:lstStyle/>
          <a:p>
            <a:pPr lvl="0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ডেটা কমিউনিকেশন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8784" y="4184859"/>
            <a:ext cx="8924238" cy="707886"/>
          </a:xfrm>
          <a:prstGeom prst="rect">
            <a:avLst/>
          </a:prstGeom>
        </p:spPr>
        <p:txBody>
          <a:bodyPr wrap="none">
            <a:prstTxWarp prst="textCanDown">
              <a:avLst/>
            </a:prstTxWarp>
            <a:spAutoFit/>
          </a:bodyPr>
          <a:lstStyle/>
          <a:p>
            <a:pPr lvl="0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ডেটা কমিউনিকেশন মাধ্যম কত প্রকার তাহা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0469" y="5347454"/>
            <a:ext cx="10041531" cy="707886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lvl="0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অপটিক্যাল ফাইবার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ক্যাবল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বৈশিষট্যগুলি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2523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6" y="2303259"/>
            <a:ext cx="5538651" cy="4431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8" y="2165446"/>
            <a:ext cx="5718772" cy="4582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712003" y="366664"/>
            <a:ext cx="5907386" cy="1200329"/>
          </a:xfrm>
          <a:prstGeom prst="rect">
            <a:avLst/>
          </a:prstGeom>
        </p:spPr>
        <p:txBody>
          <a:bodyPr wrap="none">
            <a:prstTxWarp prst="textCanDown">
              <a:avLst/>
            </a:prstTxWarp>
            <a:spAutoFit/>
          </a:bodyPr>
          <a:lstStyle/>
          <a:p>
            <a:pPr algn="ctr"/>
            <a:r>
              <a:rPr lang="bn-BD" sz="72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</a:t>
            </a:r>
            <a:endParaRPr lang="en-US" sz="7200" b="1" dirty="0">
              <a:ln w="66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0348" y="1572289"/>
            <a:ext cx="3047629" cy="110799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3294" y="1409386"/>
            <a:ext cx="3135795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৩মিঃ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943" y="4028105"/>
            <a:ext cx="11692624" cy="1862048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/>
            <a:r>
              <a:rPr lang="bn-I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 কমিউনিকেশন কি ?</a:t>
            </a:r>
            <a:endParaRPr lang="en-US" sz="115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75507" y="2172024"/>
            <a:ext cx="9584675" cy="4190585"/>
            <a:chOff x="1688954" y="1701377"/>
            <a:chExt cx="9584675" cy="4190585"/>
          </a:xfrm>
        </p:grpSpPr>
        <p:sp>
          <p:nvSpPr>
            <p:cNvPr id="3" name="Rectangle 2"/>
            <p:cNvSpPr/>
            <p:nvPr/>
          </p:nvSpPr>
          <p:spPr>
            <a:xfrm>
              <a:off x="1688954" y="1701377"/>
              <a:ext cx="9584675" cy="1200329"/>
            </a:xfrm>
            <a:prstGeom prst="rect">
              <a:avLst/>
            </a:prstGeom>
          </p:spPr>
          <p:txBody>
            <a:bodyPr wrap="none">
              <a:prstTxWarp prst="textDoubleWave1">
                <a:avLst/>
              </a:prstTxWarp>
              <a:spAutoFit/>
            </a:bodyPr>
            <a:lstStyle/>
            <a:p>
              <a:pPr lvl="0"/>
              <a:r>
                <a:rPr lang="bn-IN" sz="7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bn-IN" sz="5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কম্পিউটার   থেকে  অন্য  কম্পিউটারে </a:t>
              </a:r>
              <a:endParaRPr lang="en-US" sz="54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32207" y="2643443"/>
              <a:ext cx="8863324" cy="1015663"/>
            </a:xfrm>
            <a:prstGeom prst="rect">
              <a:avLst/>
            </a:prstGeom>
          </p:spPr>
          <p:txBody>
            <a:bodyPr wrap="none">
              <a:prstTxWarp prst="textDoubleWave1">
                <a:avLst/>
              </a:prstTxWarp>
              <a:spAutoFit/>
            </a:bodyPr>
            <a:lstStyle/>
            <a:p>
              <a:pPr lvl="0"/>
              <a:r>
                <a:rPr lang="bn-IN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ডেটা পরিবহনের  জন্য যে   মিডিয়ার </a:t>
              </a:r>
              <a:endPara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11680" y="3779911"/>
              <a:ext cx="8974183" cy="1015663"/>
            </a:xfrm>
            <a:prstGeom prst="rect">
              <a:avLst/>
            </a:prstGeom>
          </p:spPr>
          <p:txBody>
            <a:bodyPr wrap="square">
              <a:prstTxWarp prst="textDoubleWave1">
                <a:avLst/>
              </a:prstTxWarp>
              <a:spAutoFit/>
            </a:bodyPr>
            <a:lstStyle/>
            <a:p>
              <a:pPr lvl="0"/>
              <a:r>
                <a:rPr lang="bn-IN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মধ্যে  দিয়েই ডেটা  প্রবাহিত  হয়</a:t>
              </a:r>
              <a:endPara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15770" y="4968632"/>
              <a:ext cx="7385355" cy="923330"/>
            </a:xfrm>
            <a:prstGeom prst="rect">
              <a:avLst/>
            </a:prstGeom>
          </p:spPr>
          <p:txBody>
            <a:bodyPr wrap="none">
              <a:prstTxWarp prst="textDoubleWave1">
                <a:avLst/>
              </a:prstTxWarp>
              <a:spAutoFit/>
            </a:bodyPr>
            <a:lstStyle/>
            <a:p>
              <a:pPr lvl="0"/>
              <a:r>
                <a:rPr lang="bn-IN" sz="5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তাকে  ডেটা কমিউনিকেশন  বলে ৷</a:t>
              </a:r>
              <a:endPara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67766" y="308264"/>
            <a:ext cx="2815194" cy="144655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283</Words>
  <Application>Microsoft Office PowerPoint</Application>
  <PresentationFormat>Widescreen</PresentationFormat>
  <Paragraphs>61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BurigangaSushreeMJ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Alamgir</cp:lastModifiedBy>
  <cp:revision>55</cp:revision>
  <dcterms:created xsi:type="dcterms:W3CDTF">2019-11-18T11:26:06Z</dcterms:created>
  <dcterms:modified xsi:type="dcterms:W3CDTF">2019-11-19T02:33:59Z</dcterms:modified>
</cp:coreProperties>
</file>