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AB05-06E6-43DA-92D4-2E33F00FE59E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4086-770D-4169-9DEB-3E1C59218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mtClean="0"/>
              <a:t>দুটি প্রশ্নের মাধ্যমে </a:t>
            </a:r>
            <a:r>
              <a:rPr lang="bn-BD" smtClean="0">
                <a:ea typeface="Vrinda" pitchFamily="2" charset="0"/>
              </a:rPr>
              <a:t> পূর্ব জ্ঞান যাচাই করে নেব।</a:t>
            </a: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8DED219-6FD5-4B7B-B7B7-7AA799652D5D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A88CC4-3BE6-4810-8F6C-B145040EC542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কাজ। </a:t>
            </a: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95B4412-5E90-4553-8B96-B60A23983AA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9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69CD16-569B-4068-AB42-43B0894B6DCF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DDF204-C25C-4D87-9B91-31E7499465A1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5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চিত্র প্রদর্শন   ( ট্রিগার এনিমেশন)</a:t>
            </a: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65EEC63-5D10-48BD-8122-BF0120CFFC01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বাস্তব ওযুর ভিডিও 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B3BC7A1-60C3-4BB2-A417-3C9A95B1BB3F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০৩ নং শিখন ফলের আলোকে  দলীয়  কাজ। </a:t>
            </a: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6135FC5-433B-456C-97F6-20E85764C912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3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   সামগ্রিক মুল্যায়ন ৫টি প্রশ্ন ও উত্তর। </a:t>
            </a: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8D5049A-DAB3-4476-BE9E-DC98F9EDE235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বাড়ির কাজ </a:t>
            </a: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279B487-339C-42B0-9CB1-4841B79CC62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6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সমাপ্ত </a:t>
            </a: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F0B880-901E-4710-80AD-E9D6F93289A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একটি ভিডিও প্রদর্শনের মাধ্যমে আবহ সৃষ্টি করব ।</a:t>
            </a:r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89CCDAA-93D7-4EB9-81DC-205517CF7C9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শিখনফল </a:t>
            </a: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0C9F2B8-A5B9-4F40-83FD-E7A70B210F74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09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186AC37-3E3A-45CA-80F3-0C55775BC80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7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n-BD" smtClean="0">
                <a:latin typeface="NikoshBAN" pitchFamily="2" charset="0"/>
                <a:cs typeface="NikoshBAN" pitchFamily="2" charset="0"/>
              </a:rPr>
              <a:t>০১ নং শিখন ফলের আলোকে চিত্র </a:t>
            </a:r>
            <a:endParaRPr 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058627-32ED-429F-94DB-43A36A5522A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bn-BD" smtClean="0">
                <a:ea typeface="Vrinda" pitchFamily="2" charset="0"/>
              </a:rPr>
              <a:t>০১ নং শিখন ফলের আলোকে নতুন  শব্দার্থ ( মোশন পাথ এনিমেশন )</a:t>
            </a: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4587612-16E9-43AD-9143-34BB3CE2E52F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4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০১ নং শিখন ফলের আলোকে একক কাজ ।</a:t>
            </a: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DF4C2C6-D952-4B3F-997C-1F59C3B77B7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AEB3940-A2FD-4E07-B566-F1D51125BE77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1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smtClean="0">
                <a:ea typeface="Vrinda" pitchFamily="2" charset="0"/>
              </a:rPr>
              <a:t>০২ নং শিখন ফলের আলোকে চিত্র ( কোরআনের আয়াত) 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A7E10E4-6777-4139-95C5-16367514E7D1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2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33FCE53-5E87-428E-9851-C75712B446E6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6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A019-5625-4555-901E-F1CC265A9C0A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5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87D0-BBA8-4076-9217-EF2B26BCFE03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79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8AAA-EBDE-4579-80BB-32C7A244D4DA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0653-5851-48B6-AFE8-B3C696E8A508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8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D5CA-F0B6-48AB-B932-A79666949B2A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5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2E13-3256-4F7B-9422-1A068165C257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5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FB03-1E25-4963-A569-77D27D041071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0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DC69-F8A5-487B-830C-707015EF4F82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6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B624-8748-4802-979A-6C0F8E9A381B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32D-B3E8-47EC-92E3-4E3B05E98FC3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2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79D0-397D-4E13-9568-9D8391679478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B85F-7257-4F75-AEB2-2F8A2F688BBB}" type="datetime1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19B0-603D-43F9-B0C6-CFEF4527E803}" type="datetime1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1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33C6-D763-4E65-B5FD-62B6AA4162DE}" type="datetime1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6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E60C2-C29A-4402-9104-DCD872DDA591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7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530D-5024-4190-9D7A-E312409913AD}" type="datetime1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A521D8-F955-4E17-A18D-EE0CFD2F4B79}" type="datetime1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0;&#2494;&#2488;&#2498;&#2482;%20(&#2488;&#2494;.)%20-&#2489;&#2468;&#2503;%20&#2437;&#2479;&#2497;&#2480;%20&#2476;&#2495;&#2486;&#2497;&#2470;&#2509;&#2471;%20&#2474;&#2470;&#2509;&#2471;&#2468;&#2495;%20(Bengali)_2.mkv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cuments\iWisoft%20Free%20Video%20Converter\&#2488;&#2509;&#2453;&#2497;&#2482;&#2503;%20&#2474;&#2480;&#2495;&#2487;&#2509;&#2453;&#2494;&#2480;-%20&#2474;&#2480;&#2495;&#2458;&#2509;&#2459;&#2472;&#2509;&#2472;&#2468;&#2494;%20&#2437;&#2477;&#2495;&#2479;&#2494;&#2472;_1.mkv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3429000"/>
            <a:ext cx="5257800" cy="29036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54052" y="838200"/>
            <a:ext cx="3635896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8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771130" y="116632"/>
            <a:ext cx="3889102" cy="172938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213" y="2637408"/>
            <a:ext cx="7920037" cy="12236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কয়টি? খাতায় লিখ।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4437112"/>
            <a:ext cx="78486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কী কী ? খাতায় লিখ। 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D3B9-4609-4DF4-8B07-7DE17128F8A6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36738" y="116681"/>
            <a:ext cx="5327650" cy="100806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দলিল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04063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9552" y="5319291"/>
            <a:ext cx="2521148" cy="1310109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4878" y="5319291"/>
            <a:ext cx="2519647" cy="131010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68703" y="5316270"/>
            <a:ext cx="2519647" cy="1311543"/>
          </a:xfrm>
          <a:prstGeom prst="ellipse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০৬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429000"/>
            <a:ext cx="9144000" cy="1800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 (ওহে তোমরা যারা ইমান এনেছ , যখন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 নামাজ আদায় করার ইচ্ছা কর, তখন তোমাদের মুখমন্ডল, কনুই পর্যন্ত হাত, গোড়ালিসহ পা ধৌত কর এবং তোমাদের মাথা মাছেহ কর। )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15A77-422F-4D28-83DC-BB0BE51B8A96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80512" cy="6885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82" y="1693286"/>
            <a:ext cx="2373313" cy="20970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399" y="4202974"/>
            <a:ext cx="2398714" cy="2311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1752600"/>
            <a:ext cx="2303462" cy="165923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মন্ডল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05575" y="4387094"/>
            <a:ext cx="2303462" cy="19012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হাত কনুই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24" name="Group 20"/>
          <p:cNvGrpSpPr>
            <a:grpSpLocks/>
          </p:cNvGrpSpPr>
          <p:nvPr/>
        </p:nvGrpSpPr>
        <p:grpSpPr bwMode="auto">
          <a:xfrm>
            <a:off x="3276599" y="1700213"/>
            <a:ext cx="2951163" cy="1881187"/>
            <a:chOff x="3174075" y="1831013"/>
            <a:chExt cx="2766077" cy="1236319"/>
          </a:xfrm>
        </p:grpSpPr>
        <p:sp>
          <p:nvSpPr>
            <p:cNvPr id="16" name="Rectangle 15"/>
            <p:cNvSpPr/>
            <p:nvPr/>
          </p:nvSpPr>
          <p:spPr>
            <a:xfrm>
              <a:off x="4571834" y="1831013"/>
              <a:ext cx="1368318" cy="122365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74075" y="1843678"/>
              <a:ext cx="1368318" cy="122365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600" y="4437063"/>
            <a:ext cx="2570163" cy="1658937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14861" y="116632"/>
            <a:ext cx="619283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A9D9-CE29-4F0B-BFF5-5AA68CD2B1CB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4036" y="169462"/>
            <a:ext cx="5760640" cy="1080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কোরআনের আলোকে ওযুর ফরজ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75" y="1752600"/>
            <a:ext cx="2498725" cy="19526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4324981"/>
            <a:ext cx="2498725" cy="204407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53188" y="1844402"/>
            <a:ext cx="2301875" cy="15840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  মাসেহ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59538" y="4639024"/>
            <a:ext cx="2303462" cy="15262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5625" y="1773238"/>
            <a:ext cx="2879725" cy="18716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95625" y="4525963"/>
            <a:ext cx="2879725" cy="185578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EB41-93DC-4B13-B9BE-F17D935DE59C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99804" y="332656"/>
            <a:ext cx="3744391" cy="172779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1864" y="3645024"/>
            <a:ext cx="7020272" cy="13407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 algn="ctr">
              <a:buFont typeface="Arial" panose="020B0604020202020204" pitchFamily="34" charset="0"/>
              <a:buChar char="•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৪টি ফরজ খাতায় লিখ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6C60-6ABE-4B4B-BE27-8CF0A80BA8AF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-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67744" y="116631"/>
            <a:ext cx="4422775" cy="9361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120" y="965201"/>
            <a:ext cx="2994025" cy="18877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26" y="1556792"/>
            <a:ext cx="2663130" cy="11242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 পড়ে শুরু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726" y="3383549"/>
            <a:ext cx="2663130" cy="1197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হাতের কব্জি  ধৌত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2726" y="5248912"/>
            <a:ext cx="2663130" cy="12040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 করা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80112" y="3067051"/>
            <a:ext cx="3303587" cy="17301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80112" y="4921251"/>
            <a:ext cx="3239964" cy="174811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D4F7-B75F-414F-8138-ADA5D75D59D0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7313" y="-15875"/>
            <a:ext cx="9144001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1909" y="44624"/>
            <a:ext cx="3744267" cy="12962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56189" y="1052736"/>
            <a:ext cx="3548260" cy="18004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360" y="1484784"/>
            <a:ext cx="2627313" cy="10523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360" y="3326746"/>
            <a:ext cx="2630488" cy="11201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 পানি দেয়া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60" y="5256014"/>
            <a:ext cx="2630488" cy="11260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কান মাছেহ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48263" y="3027415"/>
            <a:ext cx="3472426" cy="179903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263" y="4918127"/>
            <a:ext cx="3643172" cy="179903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0FEA1-6612-4B6C-B8D0-CD3D83951D8A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4925" y="-635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173683"/>
            <a:ext cx="4248472" cy="10950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ওযুর সুন্নত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38825" y="1052736"/>
            <a:ext cx="3024188" cy="16363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50" y="1412776"/>
            <a:ext cx="2517775" cy="85010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 খিলাল করা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50" y="3200525"/>
            <a:ext cx="2520950" cy="109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অঙ্গ তিন বার 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850" y="5198169"/>
            <a:ext cx="2520950" cy="909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দাড়ি খিলাল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11850" y="3089199"/>
            <a:ext cx="3024188" cy="16350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বার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0152" y="5010074"/>
            <a:ext cx="3024187" cy="16350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3835" y="2976130"/>
            <a:ext cx="2520305" cy="18065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০৮/০৯ টি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544A-6E1C-4E77-9C7D-439609AE1886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3" y="44450"/>
            <a:ext cx="9144000" cy="681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95736" y="407546"/>
            <a:ext cx="5292080" cy="14404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বাস্তব একটি দৃশ্য </a:t>
            </a:r>
          </a:p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দেখব ...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রাসূল (সা.) -হতে অযুর বিশুদ্ধ পদ্ধতি (Bengali)_2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2288"/>
            <a:ext cx="8157184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3AD13-73BF-433C-9A0D-50CF2F77A20E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84363" y="260648"/>
            <a:ext cx="4175869" cy="12951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0093" y="3212976"/>
            <a:ext cx="8244408" cy="170080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>
              <a:buFont typeface="+mj-lt"/>
              <a:buAutoNum type="arabicPeriod"/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 ভাবে ওযুর সুন্নত গুলি খাতায় লিখ।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C3C01-010C-44F5-ADDE-C919579A1132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7544" y="-531813"/>
            <a:ext cx="8064896" cy="7057158"/>
            <a:chOff x="467544" y="-531440"/>
            <a:chExt cx="8064896" cy="7056803"/>
          </a:xfrm>
          <a:noFill/>
        </p:grpSpPr>
        <p:sp>
          <p:nvSpPr>
            <p:cNvPr id="3" name="Minus 2"/>
            <p:cNvSpPr/>
            <p:nvPr/>
          </p:nvSpPr>
          <p:spPr>
            <a:xfrm>
              <a:off x="4267200" y="-531440"/>
              <a:ext cx="503238" cy="5832183"/>
            </a:xfrm>
            <a:prstGeom prst="mathMinus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67544" y="2384651"/>
              <a:ext cx="3852044" cy="4140712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7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গফুর</a:t>
              </a:r>
              <a:r>
                <a:rPr lang="bn-BD" sz="7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pPr algn="ctr"/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সুপার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‡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 ইছাপুর আমিনিয়া দাখিল মাদ্রাসা</a:t>
              </a:r>
            </a:p>
            <a:p>
              <a:pPr algn="ctr"/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শারশা, যশোহর</a:t>
              </a:r>
              <a:r>
                <a:rPr lang="bn-BD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eaLnBrk="1" hangingPunct="1">
                <a:defRPr/>
              </a:pPr>
              <a:endPara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716463" y="2384650"/>
              <a:ext cx="3815977" cy="4140711"/>
            </a:xfrm>
            <a:prstGeom prst="round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নবম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আল আক্বাঈদ ওয়াল ফিকহ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 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ভাগ   ১ম </a:t>
              </a: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১ম  পরিচ্ছেদ </a:t>
              </a: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ছাত্র/ছাত্রী সংখ্যাঃ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endPara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>
                <a:defRPr/>
              </a:pP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45</a:t>
              </a:r>
              <a:r>
                <a:rPr lang="bn-BD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 </a:t>
              </a:r>
            </a:p>
            <a:p>
              <a:pPr eaLnBrk="1" hangingPunct="1">
                <a:defRPr/>
              </a:pP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456074" y="452537"/>
            <a:ext cx="2231851" cy="1223863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9080"/>
            <a:ext cx="1295400" cy="155448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200D-9850-4A8F-A69E-428BFA8935CC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27384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7050" y="243284"/>
            <a:ext cx="4608513" cy="112871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19" y="2804963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ওযুতে বিসমিল্লাহ কখন বলতে হয়?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6319" y="17556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সর্বশেষ ফরজ কোনটি 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319" y="3773338"/>
            <a:ext cx="2376488" cy="8085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তাহারাত শব্দের অর্থ কী?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19" y="4766915"/>
            <a:ext cx="2376488" cy="8103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সংক্রান্ত আয়াত কোন সুরায় আছে?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319" y="5743426"/>
            <a:ext cx="2376488" cy="808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 নাম্বার কত?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96903" y="1845072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707904" y="4375547"/>
            <a:ext cx="2447925" cy="131921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মায়েদায়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72200" y="297537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410300" y="5356622"/>
            <a:ext cx="2447925" cy="132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1100" y="806846"/>
            <a:ext cx="2447925" cy="15248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ঊভয় পা টাখনু সহ ধৌত করা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8CD8-02F7-41A0-AAB8-1F34CE6BDD0F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1844824"/>
            <a:ext cx="6499819" cy="2752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4329" y="188640"/>
            <a:ext cx="3960415" cy="14400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64096" y="4708648"/>
            <a:ext cx="7380312" cy="167268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মায়েদার ০৬ নং আয়াতের আলোক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লাইনের মধ্যে তাহারাতের গুরুত্ব লিখে আনবে 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12F7-5490-4A9F-A2FD-8A30865A09C6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2208" y="1152128"/>
            <a:ext cx="5364088" cy="27809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644" y="4292426"/>
            <a:ext cx="4176712" cy="158484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5A60-F0D5-47FD-A515-FB8212A3D07A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219" y="-27384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090" y="263649"/>
            <a:ext cx="4033118" cy="1653183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7544" y="2636838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 থেকে ঊঠে প্রথমে আমরা কী করি?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4652963"/>
            <a:ext cx="4561656" cy="12239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দিন আমরা গোছল করি কেন?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0152" y="2471738"/>
            <a:ext cx="2952453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মুখ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24128" y="4508500"/>
            <a:ext cx="3240360" cy="15335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পবিত্রতার </a:t>
            </a:r>
            <a:r>
              <a:rPr lang="bn-BD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32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7EE7-CCBB-42A9-98E3-576A45C6E571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0113" y="260648"/>
            <a:ext cx="7056437" cy="1223541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ভিডিও দেখে নেই 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স্কুলে পরিষ্কার- পরিচ্ছন্নতা অভিযান_1.mk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96" y="2791691"/>
            <a:ext cx="5682208" cy="319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732-83A7-4E59-BD8E-E831642D56FA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406" y="1088439"/>
            <a:ext cx="3353594" cy="1197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পাঠ......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036" y="3425552"/>
            <a:ext cx="3923928" cy="20608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কিতাবুত তাহারাত </a:t>
            </a:r>
          </a:p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অধ্যায়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0660-0E7B-4F9A-BC2C-AE81E7034D1F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913" y="332656"/>
            <a:ext cx="6048399" cy="136755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7" y="2204864"/>
            <a:ext cx="8372075" cy="400506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কি তা বলতে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উল্লেখ করতে পারবে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আল- কোরআনের আলোকে ওযুর ফরজ বর্ণনা করতে পারবে </a:t>
            </a:r>
          </a:p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অযুর সুন্নত নিরূপন করতে পারবে।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7FD0-A884-4B6D-8D03-ED954EF43703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4538" y="260648"/>
            <a:ext cx="4987925" cy="136743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62600" y="1905000"/>
            <a:ext cx="3221037" cy="33325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7870" y="1939636"/>
            <a:ext cx="3022600" cy="333258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425" y="5949280"/>
            <a:ext cx="2735263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গোছল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088" y="5949280"/>
            <a:ext cx="2808287" cy="8143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9923-490F-456B-9223-DB2F7D4A2391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35150" y="223962"/>
            <a:ext cx="4753074" cy="140483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গূলো দেখি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88927"/>
            <a:ext cx="3200400" cy="28801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8938" y="1995854"/>
            <a:ext cx="3238571" cy="2951585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479" y="5949280"/>
            <a:ext cx="2016150" cy="7200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ওযু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7479" y="6005930"/>
            <a:ext cx="2014881" cy="663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3CB1-D56A-479D-9476-884BCEA9F8AF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575" y="0"/>
            <a:ext cx="9172575" cy="685799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026" y="2335214"/>
            <a:ext cx="2663974" cy="8434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3200" b="1" dirty="0">
                <a:solidFill>
                  <a:schemeClr val="tx1"/>
                </a:solidFill>
                <a:latin typeface="NikoshBAN" panose="02000000000000000000" pitchFamily="2" charset="0"/>
              </a:rPr>
              <a:t>طهارة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765026" y="4772026"/>
            <a:ext cx="2663974" cy="11052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ar-SA" sz="3200" b="1" smtClean="0">
                <a:solidFill>
                  <a:schemeClr val="tx1"/>
                </a:solidFill>
                <a:latin typeface="NikoshBAN" panose="02000000000000000000" pitchFamily="2" charset="0"/>
              </a:rPr>
              <a:t>وضوء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2272974"/>
            <a:ext cx="1851978" cy="116329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অযু করা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4871541"/>
            <a:ext cx="1851978" cy="10777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32656"/>
            <a:ext cx="2952676" cy="1151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0306-F82C-4F9E-9624-4E97DAD42533}" type="datetime1">
              <a:rPr lang="en-US" smtClean="0"/>
              <a:t>11/19/2019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29913 0.361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29618 -0.37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529</Words>
  <Application>Microsoft Office PowerPoint</Application>
  <PresentationFormat>On-screen Show (4:3)</PresentationFormat>
  <Paragraphs>148</Paragraphs>
  <Slides>22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abdul mannan</cp:lastModifiedBy>
  <cp:revision>12</cp:revision>
  <dcterms:created xsi:type="dcterms:W3CDTF">2006-08-16T00:00:00Z</dcterms:created>
  <dcterms:modified xsi:type="dcterms:W3CDTF">2019-11-19T00:57:22Z</dcterms:modified>
</cp:coreProperties>
</file>